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  <p:sldMasterId id="2147483734" r:id="rId2"/>
  </p:sldMasterIdLst>
  <p:notesMasterIdLst>
    <p:notesMasterId r:id="rId13"/>
  </p:notesMasterIdLst>
  <p:handoutMasterIdLst>
    <p:handoutMasterId r:id="rId14"/>
  </p:handoutMasterIdLst>
  <p:sldIdLst>
    <p:sldId id="593" r:id="rId3"/>
    <p:sldId id="609" r:id="rId4"/>
    <p:sldId id="605" r:id="rId5"/>
    <p:sldId id="604" r:id="rId6"/>
    <p:sldId id="584" r:id="rId7"/>
    <p:sldId id="618" r:id="rId8"/>
    <p:sldId id="619" r:id="rId9"/>
    <p:sldId id="607" r:id="rId10"/>
    <p:sldId id="622" r:id="rId11"/>
    <p:sldId id="617" r:id="rId12"/>
  </p:sldIdLst>
  <p:sldSz cx="9144000" cy="5143500" type="screen16x9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41A0F"/>
    <a:srgbClr val="164B6D"/>
    <a:srgbClr val="1C5F89"/>
    <a:srgbClr val="745BC5"/>
    <a:srgbClr val="F4F5F6"/>
    <a:srgbClr val="90C6E7"/>
    <a:srgbClr val="F2F3F4"/>
    <a:srgbClr val="F1F2F3"/>
    <a:srgbClr val="F3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6192" autoAdjust="0"/>
  </p:normalViewPr>
  <p:slideViewPr>
    <p:cSldViewPr snapToObjects="1" showGuides="1">
      <p:cViewPr>
        <p:scale>
          <a:sx n="130" d="100"/>
          <a:sy n="130" d="100"/>
        </p:scale>
        <p:origin x="-1248" y="-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776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40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4147849922114"/>
          <c:y val="0.116323799377377"/>
          <c:w val="0.782504572510172"/>
          <c:h val="0.5933678390799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Pacific Islands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&lt; 2007</c:v>
                </c:pt>
                <c:pt idx="1">
                  <c:v>07 to 10</c:v>
                </c:pt>
                <c:pt idx="2">
                  <c:v>10 to 14</c:v>
                </c:pt>
                <c:pt idx="3">
                  <c:v>14 to 15</c:v>
                </c:pt>
                <c:pt idx="4">
                  <c:v>15 to 16</c:v>
                </c:pt>
                <c:pt idx="5">
                  <c:v>16 to 17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1.0</c:v>
                </c:pt>
                <c:pt idx="1">
                  <c:v>1.0</c:v>
                </c:pt>
                <c:pt idx="2">
                  <c:v>4.0</c:v>
                </c:pt>
                <c:pt idx="3">
                  <c:v>1.0</c:v>
                </c:pt>
                <c:pt idx="4">
                  <c:v>1.0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B83-4A2C-AF1E-D3AC1865BB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Brazil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&lt; 2007</c:v>
                </c:pt>
                <c:pt idx="1">
                  <c:v>07 to 10</c:v>
                </c:pt>
                <c:pt idx="2">
                  <c:v>10 to 14</c:v>
                </c:pt>
                <c:pt idx="3">
                  <c:v>14 to 15</c:v>
                </c:pt>
                <c:pt idx="4">
                  <c:v>15 to 16</c:v>
                </c:pt>
                <c:pt idx="5">
                  <c:v>16 to 17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20.0</c:v>
                </c:pt>
                <c:pt idx="5">
                  <c:v>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B83-4A2C-AF1E-D3AC1865BB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Americas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&lt; 2007</c:v>
                </c:pt>
                <c:pt idx="1">
                  <c:v>07 to 10</c:v>
                </c:pt>
                <c:pt idx="2">
                  <c:v>10 to 14</c:v>
                </c:pt>
                <c:pt idx="3">
                  <c:v>14 to 15</c:v>
                </c:pt>
                <c:pt idx="4">
                  <c:v>15 to 16</c:v>
                </c:pt>
                <c:pt idx="5">
                  <c:v>16 to 17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  <c:pt idx="4">
                  <c:v>15.0</c:v>
                </c:pt>
                <c:pt idx="5">
                  <c:v>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B83-4A2C-AF1E-D3AC1865B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overlap val="100"/>
        <c:axId val="2079973544"/>
        <c:axId val="-2108036808"/>
      </c:barChart>
      <c:catAx>
        <c:axId val="2079973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8036808"/>
        <c:crosses val="autoZero"/>
        <c:auto val="1"/>
        <c:lblAlgn val="ctr"/>
        <c:lblOffset val="100"/>
        <c:noMultiLvlLbl val="0"/>
      </c:catAx>
      <c:valAx>
        <c:axId val="-21080368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9973544"/>
        <c:crosses val="autoZero"/>
        <c:crossBetween val="between"/>
        <c:majorUnit val="10.0"/>
      </c:valAx>
      <c:spPr>
        <a:noFill/>
        <a:ln>
          <a:solidFill>
            <a:srgbClr val="455560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FDFEB-614D-4245-9DE8-1A3BF8F7FDA7}" type="datetimeFigureOut">
              <a:rPr lang="en-GB" smtClean="0"/>
              <a:t>26/05/16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42B8D-850A-4E20-B319-90A39333E7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339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D88F8-51D7-4EC6-B65F-2308D65F58DB}" type="datetimeFigureOut">
              <a:rPr lang="en-GB" smtClean="0"/>
              <a:t>26/05/16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EF51D-CAB0-45EF-9997-E9A5569A6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6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387" y="1609696"/>
            <a:ext cx="5351462" cy="415498"/>
          </a:xfrm>
        </p:spPr>
        <p:txBody>
          <a:bodyPr anchor="b"/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87" y="2067647"/>
            <a:ext cx="5351462" cy="230833"/>
          </a:xfrm>
        </p:spPr>
        <p:txBody>
          <a:bodyPr/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500" b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0" y="222951"/>
            <a:ext cx="821167" cy="6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/>
          <p:cNvGrpSpPr/>
          <p:nvPr userDrawn="1"/>
        </p:nvGrpSpPr>
        <p:grpSpPr>
          <a:xfrm>
            <a:off x="-20802" y="2677759"/>
            <a:ext cx="9185605" cy="2158978"/>
            <a:chOff x="-9096722" y="-7864200"/>
            <a:chExt cx="27854276" cy="6546850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9096722" y="-7864200"/>
              <a:ext cx="13590588" cy="4168775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5146329" y="-7091088"/>
              <a:ext cx="13611225" cy="3230563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-9096722" y="-5944913"/>
              <a:ext cx="27849513" cy="4627563"/>
            </a:xfrm>
            <a:custGeom>
              <a:avLst/>
              <a:gdLst>
                <a:gd name="T0" fmla="*/ 6755 w 7424"/>
                <a:gd name="T1" fmla="*/ 1107 h 1232"/>
                <a:gd name="T2" fmla="*/ 5489 w 7424"/>
                <a:gd name="T3" fmla="*/ 1105 h 1232"/>
                <a:gd name="T4" fmla="*/ 5458 w 7424"/>
                <a:gd name="T5" fmla="*/ 728 h 1232"/>
                <a:gd name="T6" fmla="*/ 5426 w 7424"/>
                <a:gd name="T7" fmla="*/ 335 h 1232"/>
                <a:gd name="T8" fmla="*/ 5390 w 7424"/>
                <a:gd name="T9" fmla="*/ 0 h 1232"/>
                <a:gd name="T10" fmla="*/ 5354 w 7424"/>
                <a:gd name="T11" fmla="*/ 335 h 1232"/>
                <a:gd name="T12" fmla="*/ 5322 w 7424"/>
                <a:gd name="T13" fmla="*/ 728 h 1232"/>
                <a:gd name="T14" fmla="*/ 5290 w 7424"/>
                <a:gd name="T15" fmla="*/ 1106 h 1232"/>
                <a:gd name="T16" fmla="*/ 4766 w 7424"/>
                <a:gd name="T17" fmla="*/ 962 h 1232"/>
                <a:gd name="T18" fmla="*/ 4680 w 7424"/>
                <a:gd name="T19" fmla="*/ 714 h 1232"/>
                <a:gd name="T20" fmla="*/ 4640 w 7424"/>
                <a:gd name="T21" fmla="*/ 772 h 1232"/>
                <a:gd name="T22" fmla="*/ 4542 w 7424"/>
                <a:gd name="T23" fmla="*/ 1042 h 1232"/>
                <a:gd name="T24" fmla="*/ 4059 w 7424"/>
                <a:gd name="T25" fmla="*/ 1107 h 1232"/>
                <a:gd name="T26" fmla="*/ 3893 w 7424"/>
                <a:gd name="T27" fmla="*/ 975 h 1232"/>
                <a:gd name="T28" fmla="*/ 2923 w 7424"/>
                <a:gd name="T29" fmla="*/ 733 h 1232"/>
                <a:gd name="T30" fmla="*/ 2512 w 7424"/>
                <a:gd name="T31" fmla="*/ 550 h 1232"/>
                <a:gd name="T32" fmla="*/ 2041 w 7424"/>
                <a:gd name="T33" fmla="*/ 826 h 1232"/>
                <a:gd name="T34" fmla="*/ 1996 w 7424"/>
                <a:gd name="T35" fmla="*/ 673 h 1232"/>
                <a:gd name="T36" fmla="*/ 1977 w 7424"/>
                <a:gd name="T37" fmla="*/ 648 h 1232"/>
                <a:gd name="T38" fmla="*/ 1953 w 7424"/>
                <a:gd name="T39" fmla="*/ 736 h 1232"/>
                <a:gd name="T40" fmla="*/ 1867 w 7424"/>
                <a:gd name="T41" fmla="*/ 716 h 1232"/>
                <a:gd name="T42" fmla="*/ 1846 w 7424"/>
                <a:gd name="T43" fmla="*/ 655 h 1232"/>
                <a:gd name="T44" fmla="*/ 1835 w 7424"/>
                <a:gd name="T45" fmla="*/ 737 h 1232"/>
                <a:gd name="T46" fmla="*/ 1726 w 7424"/>
                <a:gd name="T47" fmla="*/ 824 h 1232"/>
                <a:gd name="T48" fmla="*/ 1653 w 7424"/>
                <a:gd name="T49" fmla="*/ 703 h 1232"/>
                <a:gd name="T50" fmla="*/ 1652 w 7424"/>
                <a:gd name="T51" fmla="*/ 623 h 1232"/>
                <a:gd name="T52" fmla="*/ 1625 w 7424"/>
                <a:gd name="T53" fmla="*/ 704 h 1232"/>
                <a:gd name="T54" fmla="*/ 1574 w 7424"/>
                <a:gd name="T55" fmla="*/ 773 h 1232"/>
                <a:gd name="T56" fmla="*/ 1556 w 7424"/>
                <a:gd name="T57" fmla="*/ 689 h 1232"/>
                <a:gd name="T58" fmla="*/ 1529 w 7424"/>
                <a:gd name="T59" fmla="*/ 704 h 1232"/>
                <a:gd name="T60" fmla="*/ 871 w 7424"/>
                <a:gd name="T61" fmla="*/ 1107 h 1232"/>
                <a:gd name="T62" fmla="*/ 646 w 7424"/>
                <a:gd name="T63" fmla="*/ 924 h 1232"/>
                <a:gd name="T64" fmla="*/ 470 w 7424"/>
                <a:gd name="T65" fmla="*/ 1120 h 1232"/>
                <a:gd name="T66" fmla="*/ 683 w 7424"/>
                <a:gd name="T67" fmla="*/ 931 h 1232"/>
                <a:gd name="T68" fmla="*/ 1512 w 7424"/>
                <a:gd name="T69" fmla="*/ 1113 h 1232"/>
                <a:gd name="T70" fmla="*/ 1564 w 7424"/>
                <a:gd name="T71" fmla="*/ 782 h 1232"/>
                <a:gd name="T72" fmla="*/ 1616 w 7424"/>
                <a:gd name="T73" fmla="*/ 729 h 1232"/>
                <a:gd name="T74" fmla="*/ 1675 w 7424"/>
                <a:gd name="T75" fmla="*/ 831 h 1232"/>
                <a:gd name="T76" fmla="*/ 1798 w 7424"/>
                <a:gd name="T77" fmla="*/ 831 h 1232"/>
                <a:gd name="T78" fmla="*/ 1881 w 7424"/>
                <a:gd name="T79" fmla="*/ 756 h 1232"/>
                <a:gd name="T80" fmla="*/ 1960 w 7424"/>
                <a:gd name="T81" fmla="*/ 749 h 1232"/>
                <a:gd name="T82" fmla="*/ 2014 w 7424"/>
                <a:gd name="T83" fmla="*/ 747 h 1232"/>
                <a:gd name="T84" fmla="*/ 2460 w 7424"/>
                <a:gd name="T85" fmla="*/ 818 h 1232"/>
                <a:gd name="T86" fmla="*/ 2605 w 7424"/>
                <a:gd name="T87" fmla="*/ 462 h 1232"/>
                <a:gd name="T88" fmla="*/ 3020 w 7424"/>
                <a:gd name="T89" fmla="*/ 514 h 1232"/>
                <a:gd name="T90" fmla="*/ 3879 w 7424"/>
                <a:gd name="T91" fmla="*/ 1112 h 1232"/>
                <a:gd name="T92" fmla="*/ 4053 w 7424"/>
                <a:gd name="T93" fmla="*/ 1120 h 1232"/>
                <a:gd name="T94" fmla="*/ 4555 w 7424"/>
                <a:gd name="T95" fmla="*/ 1042 h 1232"/>
                <a:gd name="T96" fmla="*/ 4627 w 7424"/>
                <a:gd name="T97" fmla="*/ 851 h 1232"/>
                <a:gd name="T98" fmla="*/ 4676 w 7424"/>
                <a:gd name="T99" fmla="*/ 786 h 1232"/>
                <a:gd name="T100" fmla="*/ 4757 w 7424"/>
                <a:gd name="T101" fmla="*/ 987 h 1232"/>
                <a:gd name="T102" fmla="*/ 4759 w 7424"/>
                <a:gd name="T103" fmla="*/ 1120 h 1232"/>
                <a:gd name="T104" fmla="*/ 5321 w 7424"/>
                <a:gd name="T105" fmla="*/ 877 h 1232"/>
                <a:gd name="T106" fmla="*/ 5354 w 7424"/>
                <a:gd name="T107" fmla="*/ 464 h 1232"/>
                <a:gd name="T108" fmla="*/ 5385 w 7424"/>
                <a:gd name="T109" fmla="*/ 86 h 1232"/>
                <a:gd name="T110" fmla="*/ 5424 w 7424"/>
                <a:gd name="T111" fmla="*/ 408 h 1232"/>
                <a:gd name="T112" fmla="*/ 5454 w 7424"/>
                <a:gd name="T113" fmla="*/ 798 h 1232"/>
                <a:gd name="T114" fmla="*/ 6500 w 7424"/>
                <a:gd name="T115" fmla="*/ 1119 h 1232"/>
                <a:gd name="T116" fmla="*/ 6713 w 7424"/>
                <a:gd name="T117" fmla="*/ 1121 h 1232"/>
                <a:gd name="T118" fmla="*/ 6966 w 7424"/>
                <a:gd name="T119" fmla="*/ 112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24" h="1232">
                  <a:moveTo>
                    <a:pt x="6972" y="1107"/>
                  </a:moveTo>
                  <a:cubicBezTo>
                    <a:pt x="6945" y="930"/>
                    <a:pt x="6945" y="930"/>
                    <a:pt x="6945" y="930"/>
                  </a:cubicBezTo>
                  <a:cubicBezTo>
                    <a:pt x="6944" y="927"/>
                    <a:pt x="6942" y="924"/>
                    <a:pt x="6938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1" y="924"/>
                    <a:pt x="6898" y="927"/>
                    <a:pt x="6898" y="930"/>
                  </a:cubicBezTo>
                  <a:cubicBezTo>
                    <a:pt x="6873" y="1218"/>
                    <a:pt x="6873" y="1218"/>
                    <a:pt x="6873" y="1218"/>
                  </a:cubicBezTo>
                  <a:cubicBezTo>
                    <a:pt x="6846" y="1218"/>
                    <a:pt x="6846" y="1218"/>
                    <a:pt x="6846" y="1218"/>
                  </a:cubicBezTo>
                  <a:cubicBezTo>
                    <a:pt x="6820" y="1007"/>
                    <a:pt x="6820" y="1007"/>
                    <a:pt x="6820" y="1007"/>
                  </a:cubicBezTo>
                  <a:cubicBezTo>
                    <a:pt x="6819" y="1004"/>
                    <a:pt x="6816" y="1002"/>
                    <a:pt x="6813" y="1002"/>
                  </a:cubicBezTo>
                  <a:cubicBezTo>
                    <a:pt x="6774" y="1002"/>
                    <a:pt x="6774" y="1002"/>
                    <a:pt x="6774" y="1002"/>
                  </a:cubicBezTo>
                  <a:cubicBezTo>
                    <a:pt x="6771" y="1002"/>
                    <a:pt x="6768" y="1004"/>
                    <a:pt x="6767" y="1007"/>
                  </a:cubicBezTo>
                  <a:cubicBezTo>
                    <a:pt x="6755" y="1107"/>
                    <a:pt x="6755" y="1107"/>
                    <a:pt x="6755" y="1107"/>
                  </a:cubicBezTo>
                  <a:cubicBezTo>
                    <a:pt x="6719" y="1107"/>
                    <a:pt x="6719" y="1107"/>
                    <a:pt x="6719" y="1107"/>
                  </a:cubicBezTo>
                  <a:cubicBezTo>
                    <a:pt x="6702" y="812"/>
                    <a:pt x="6702" y="812"/>
                    <a:pt x="6702" y="812"/>
                  </a:cubicBezTo>
                  <a:cubicBezTo>
                    <a:pt x="6702" y="809"/>
                    <a:pt x="6699" y="806"/>
                    <a:pt x="6695" y="806"/>
                  </a:cubicBezTo>
                  <a:cubicBezTo>
                    <a:pt x="6654" y="806"/>
                    <a:pt x="6654" y="806"/>
                    <a:pt x="6654" y="806"/>
                  </a:cubicBezTo>
                  <a:cubicBezTo>
                    <a:pt x="6650" y="806"/>
                    <a:pt x="6647" y="809"/>
                    <a:pt x="6647" y="812"/>
                  </a:cubicBezTo>
                  <a:cubicBezTo>
                    <a:pt x="6610" y="1218"/>
                    <a:pt x="6610" y="1218"/>
                    <a:pt x="6610" y="1218"/>
                  </a:cubicBezTo>
                  <a:cubicBezTo>
                    <a:pt x="6583" y="1218"/>
                    <a:pt x="6583" y="1218"/>
                    <a:pt x="6583" y="1218"/>
                  </a:cubicBezTo>
                  <a:cubicBezTo>
                    <a:pt x="6564" y="983"/>
                    <a:pt x="6564" y="983"/>
                    <a:pt x="6564" y="983"/>
                  </a:cubicBezTo>
                  <a:cubicBezTo>
                    <a:pt x="6564" y="980"/>
                    <a:pt x="6561" y="977"/>
                    <a:pt x="6557" y="977"/>
                  </a:cubicBezTo>
                  <a:cubicBezTo>
                    <a:pt x="6523" y="977"/>
                    <a:pt x="6523" y="977"/>
                    <a:pt x="6523" y="977"/>
                  </a:cubicBezTo>
                  <a:cubicBezTo>
                    <a:pt x="6520" y="977"/>
                    <a:pt x="6517" y="979"/>
                    <a:pt x="6517" y="982"/>
                  </a:cubicBezTo>
                  <a:cubicBezTo>
                    <a:pt x="6494" y="1106"/>
                    <a:pt x="6494" y="1106"/>
                    <a:pt x="6494" y="1106"/>
                  </a:cubicBezTo>
                  <a:cubicBezTo>
                    <a:pt x="5489" y="1105"/>
                    <a:pt x="5489" y="1105"/>
                    <a:pt x="5489" y="1105"/>
                  </a:cubicBezTo>
                  <a:cubicBezTo>
                    <a:pt x="5489" y="1069"/>
                    <a:pt x="5489" y="1069"/>
                    <a:pt x="5489" y="1069"/>
                  </a:cubicBezTo>
                  <a:cubicBezTo>
                    <a:pt x="5489" y="1066"/>
                    <a:pt x="5488" y="1064"/>
                    <a:pt x="5485" y="1063"/>
                  </a:cubicBezTo>
                  <a:cubicBezTo>
                    <a:pt x="5485" y="997"/>
                    <a:pt x="5485" y="997"/>
                    <a:pt x="5485" y="997"/>
                  </a:cubicBezTo>
                  <a:cubicBezTo>
                    <a:pt x="5485" y="994"/>
                    <a:pt x="5483" y="991"/>
                    <a:pt x="5479" y="991"/>
                  </a:cubicBezTo>
                  <a:cubicBezTo>
                    <a:pt x="5479" y="930"/>
                    <a:pt x="5479" y="930"/>
                    <a:pt x="5479" y="930"/>
                  </a:cubicBezTo>
                  <a:cubicBezTo>
                    <a:pt x="5479" y="926"/>
                    <a:pt x="5476" y="924"/>
                    <a:pt x="5473" y="924"/>
                  </a:cubicBezTo>
                  <a:cubicBezTo>
                    <a:pt x="5472" y="924"/>
                    <a:pt x="5472" y="924"/>
                    <a:pt x="5472" y="924"/>
                  </a:cubicBezTo>
                  <a:cubicBezTo>
                    <a:pt x="5472" y="871"/>
                    <a:pt x="5472" y="871"/>
                    <a:pt x="5472" y="871"/>
                  </a:cubicBezTo>
                  <a:cubicBezTo>
                    <a:pt x="5472" y="868"/>
                    <a:pt x="5470" y="865"/>
                    <a:pt x="5468" y="864"/>
                  </a:cubicBezTo>
                  <a:cubicBezTo>
                    <a:pt x="5468" y="791"/>
                    <a:pt x="5468" y="791"/>
                    <a:pt x="5468" y="791"/>
                  </a:cubicBezTo>
                  <a:cubicBezTo>
                    <a:pt x="5468" y="788"/>
                    <a:pt x="5465" y="785"/>
                    <a:pt x="5462" y="785"/>
                  </a:cubicBezTo>
                  <a:cubicBezTo>
                    <a:pt x="5462" y="734"/>
                    <a:pt x="5462" y="734"/>
                    <a:pt x="5462" y="734"/>
                  </a:cubicBezTo>
                  <a:cubicBezTo>
                    <a:pt x="5462" y="731"/>
                    <a:pt x="5460" y="729"/>
                    <a:pt x="5458" y="728"/>
                  </a:cubicBezTo>
                  <a:cubicBezTo>
                    <a:pt x="5458" y="666"/>
                    <a:pt x="5458" y="666"/>
                    <a:pt x="5458" y="666"/>
                  </a:cubicBezTo>
                  <a:cubicBezTo>
                    <a:pt x="5458" y="663"/>
                    <a:pt x="5455" y="660"/>
                    <a:pt x="5451" y="660"/>
                  </a:cubicBezTo>
                  <a:cubicBezTo>
                    <a:pt x="5450" y="660"/>
                    <a:pt x="5450" y="660"/>
                    <a:pt x="5450" y="660"/>
                  </a:cubicBezTo>
                  <a:cubicBezTo>
                    <a:pt x="5450" y="534"/>
                    <a:pt x="5450" y="534"/>
                    <a:pt x="5450" y="534"/>
                  </a:cubicBezTo>
                  <a:cubicBezTo>
                    <a:pt x="5450" y="531"/>
                    <a:pt x="5448" y="528"/>
                    <a:pt x="5446" y="527"/>
                  </a:cubicBezTo>
                  <a:cubicBezTo>
                    <a:pt x="5446" y="473"/>
                    <a:pt x="5446" y="473"/>
                    <a:pt x="5446" y="473"/>
                  </a:cubicBezTo>
                  <a:cubicBezTo>
                    <a:pt x="5446" y="469"/>
                    <a:pt x="5443" y="466"/>
                    <a:pt x="5439" y="466"/>
                  </a:cubicBezTo>
                  <a:cubicBezTo>
                    <a:pt x="5438" y="466"/>
                    <a:pt x="5438" y="466"/>
                    <a:pt x="5438" y="466"/>
                  </a:cubicBezTo>
                  <a:cubicBezTo>
                    <a:pt x="5438" y="401"/>
                    <a:pt x="5438" y="401"/>
                    <a:pt x="5438" y="401"/>
                  </a:cubicBezTo>
                  <a:cubicBezTo>
                    <a:pt x="5438" y="397"/>
                    <a:pt x="5435" y="394"/>
                    <a:pt x="5432" y="394"/>
                  </a:cubicBezTo>
                  <a:cubicBezTo>
                    <a:pt x="5431" y="394"/>
                    <a:pt x="5431" y="394"/>
                    <a:pt x="5431" y="394"/>
                  </a:cubicBezTo>
                  <a:cubicBezTo>
                    <a:pt x="5431" y="341"/>
                    <a:pt x="5431" y="341"/>
                    <a:pt x="5431" y="341"/>
                  </a:cubicBezTo>
                  <a:cubicBezTo>
                    <a:pt x="5431" y="338"/>
                    <a:pt x="5429" y="335"/>
                    <a:pt x="5426" y="335"/>
                  </a:cubicBezTo>
                  <a:cubicBezTo>
                    <a:pt x="5426" y="277"/>
                    <a:pt x="5426" y="277"/>
                    <a:pt x="5426" y="277"/>
                  </a:cubicBezTo>
                  <a:cubicBezTo>
                    <a:pt x="5426" y="273"/>
                    <a:pt x="5423" y="270"/>
                    <a:pt x="5419" y="270"/>
                  </a:cubicBezTo>
                  <a:cubicBezTo>
                    <a:pt x="5417" y="270"/>
                    <a:pt x="5417" y="270"/>
                    <a:pt x="5417" y="270"/>
                  </a:cubicBezTo>
                  <a:cubicBezTo>
                    <a:pt x="5417" y="213"/>
                    <a:pt x="5417" y="213"/>
                    <a:pt x="5417" y="213"/>
                  </a:cubicBezTo>
                  <a:cubicBezTo>
                    <a:pt x="5417" y="210"/>
                    <a:pt x="5415" y="207"/>
                    <a:pt x="5413" y="206"/>
                  </a:cubicBezTo>
                  <a:cubicBezTo>
                    <a:pt x="5413" y="157"/>
                    <a:pt x="5413" y="157"/>
                    <a:pt x="5413" y="157"/>
                  </a:cubicBezTo>
                  <a:cubicBezTo>
                    <a:pt x="5413" y="154"/>
                    <a:pt x="5411" y="151"/>
                    <a:pt x="5408" y="150"/>
                  </a:cubicBezTo>
                  <a:cubicBezTo>
                    <a:pt x="5408" y="80"/>
                    <a:pt x="5408" y="80"/>
                    <a:pt x="5408" y="80"/>
                  </a:cubicBezTo>
                  <a:cubicBezTo>
                    <a:pt x="5408" y="77"/>
                    <a:pt x="5406" y="74"/>
                    <a:pt x="5403" y="73"/>
                  </a:cubicBezTo>
                  <a:cubicBezTo>
                    <a:pt x="5403" y="15"/>
                    <a:pt x="5403" y="15"/>
                    <a:pt x="5403" y="15"/>
                  </a:cubicBezTo>
                  <a:cubicBezTo>
                    <a:pt x="5403" y="14"/>
                    <a:pt x="5402" y="13"/>
                    <a:pt x="5401" y="11"/>
                  </a:cubicBezTo>
                  <a:cubicBezTo>
                    <a:pt x="5395" y="3"/>
                    <a:pt x="5395" y="3"/>
                    <a:pt x="5395" y="3"/>
                  </a:cubicBezTo>
                  <a:cubicBezTo>
                    <a:pt x="5394" y="1"/>
                    <a:pt x="5392" y="0"/>
                    <a:pt x="5390" y="0"/>
                  </a:cubicBezTo>
                  <a:cubicBezTo>
                    <a:pt x="5388" y="0"/>
                    <a:pt x="5386" y="1"/>
                    <a:pt x="5384" y="3"/>
                  </a:cubicBezTo>
                  <a:cubicBezTo>
                    <a:pt x="5378" y="11"/>
                    <a:pt x="5378" y="11"/>
                    <a:pt x="5378" y="11"/>
                  </a:cubicBezTo>
                  <a:cubicBezTo>
                    <a:pt x="5377" y="13"/>
                    <a:pt x="5377" y="14"/>
                    <a:pt x="5377" y="15"/>
                  </a:cubicBezTo>
                  <a:cubicBezTo>
                    <a:pt x="5377" y="73"/>
                    <a:pt x="5377" y="73"/>
                    <a:pt x="5377" y="73"/>
                  </a:cubicBezTo>
                  <a:cubicBezTo>
                    <a:pt x="5374" y="74"/>
                    <a:pt x="5371" y="77"/>
                    <a:pt x="5371" y="80"/>
                  </a:cubicBezTo>
                  <a:cubicBezTo>
                    <a:pt x="5371" y="133"/>
                    <a:pt x="5371" y="133"/>
                    <a:pt x="5371" y="133"/>
                  </a:cubicBezTo>
                  <a:cubicBezTo>
                    <a:pt x="5369" y="134"/>
                    <a:pt x="5367" y="136"/>
                    <a:pt x="5367" y="139"/>
                  </a:cubicBezTo>
                  <a:cubicBezTo>
                    <a:pt x="5367" y="206"/>
                    <a:pt x="5367" y="206"/>
                    <a:pt x="5367" y="206"/>
                  </a:cubicBezTo>
                  <a:cubicBezTo>
                    <a:pt x="5364" y="207"/>
                    <a:pt x="5362" y="210"/>
                    <a:pt x="5362" y="213"/>
                  </a:cubicBezTo>
                  <a:cubicBezTo>
                    <a:pt x="5362" y="270"/>
                    <a:pt x="5362" y="270"/>
                    <a:pt x="5362" y="270"/>
                  </a:cubicBezTo>
                  <a:cubicBezTo>
                    <a:pt x="5361" y="270"/>
                    <a:pt x="5361" y="270"/>
                    <a:pt x="5361" y="270"/>
                  </a:cubicBezTo>
                  <a:cubicBezTo>
                    <a:pt x="5357" y="270"/>
                    <a:pt x="5354" y="273"/>
                    <a:pt x="5354" y="277"/>
                  </a:cubicBezTo>
                  <a:cubicBezTo>
                    <a:pt x="5354" y="335"/>
                    <a:pt x="5354" y="335"/>
                    <a:pt x="5354" y="335"/>
                  </a:cubicBezTo>
                  <a:cubicBezTo>
                    <a:pt x="5351" y="335"/>
                    <a:pt x="5348" y="338"/>
                    <a:pt x="5348" y="341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4" y="394"/>
                    <a:pt x="5341" y="397"/>
                    <a:pt x="5341" y="401"/>
                  </a:cubicBezTo>
                  <a:cubicBezTo>
                    <a:pt x="5341" y="457"/>
                    <a:pt x="5341" y="457"/>
                    <a:pt x="5341" y="457"/>
                  </a:cubicBezTo>
                  <a:cubicBezTo>
                    <a:pt x="5340" y="457"/>
                    <a:pt x="5340" y="457"/>
                    <a:pt x="5340" y="457"/>
                  </a:cubicBezTo>
                  <a:cubicBezTo>
                    <a:pt x="5337" y="457"/>
                    <a:pt x="5334" y="460"/>
                    <a:pt x="5334" y="464"/>
                  </a:cubicBezTo>
                  <a:cubicBezTo>
                    <a:pt x="5334" y="527"/>
                    <a:pt x="5334" y="527"/>
                    <a:pt x="5334" y="527"/>
                  </a:cubicBezTo>
                  <a:cubicBezTo>
                    <a:pt x="5331" y="528"/>
                    <a:pt x="5329" y="531"/>
                    <a:pt x="5329" y="534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5" y="595"/>
                    <a:pt x="5322" y="598"/>
                    <a:pt x="5322" y="602"/>
                  </a:cubicBezTo>
                  <a:cubicBezTo>
                    <a:pt x="5322" y="728"/>
                    <a:pt x="5322" y="728"/>
                    <a:pt x="5322" y="728"/>
                  </a:cubicBezTo>
                  <a:cubicBezTo>
                    <a:pt x="5319" y="729"/>
                    <a:pt x="5317" y="731"/>
                    <a:pt x="5317" y="734"/>
                  </a:cubicBezTo>
                  <a:cubicBezTo>
                    <a:pt x="5317" y="785"/>
                    <a:pt x="5317" y="785"/>
                    <a:pt x="5317" y="785"/>
                  </a:cubicBezTo>
                  <a:cubicBezTo>
                    <a:pt x="5314" y="785"/>
                    <a:pt x="5312" y="788"/>
                    <a:pt x="5312" y="791"/>
                  </a:cubicBezTo>
                  <a:cubicBezTo>
                    <a:pt x="5312" y="864"/>
                    <a:pt x="5312" y="864"/>
                    <a:pt x="5312" y="864"/>
                  </a:cubicBezTo>
                  <a:cubicBezTo>
                    <a:pt x="5309" y="865"/>
                    <a:pt x="5307" y="868"/>
                    <a:pt x="5307" y="871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3" y="924"/>
                    <a:pt x="5300" y="926"/>
                    <a:pt x="5300" y="930"/>
                  </a:cubicBezTo>
                  <a:cubicBezTo>
                    <a:pt x="5300" y="991"/>
                    <a:pt x="5300" y="991"/>
                    <a:pt x="5300" y="991"/>
                  </a:cubicBezTo>
                  <a:cubicBezTo>
                    <a:pt x="5297" y="991"/>
                    <a:pt x="5295" y="994"/>
                    <a:pt x="5295" y="997"/>
                  </a:cubicBezTo>
                  <a:cubicBezTo>
                    <a:pt x="5295" y="1063"/>
                    <a:pt x="5295" y="1063"/>
                    <a:pt x="5295" y="1063"/>
                  </a:cubicBezTo>
                  <a:cubicBezTo>
                    <a:pt x="5292" y="1064"/>
                    <a:pt x="5290" y="1066"/>
                    <a:pt x="5290" y="1069"/>
                  </a:cubicBezTo>
                  <a:cubicBezTo>
                    <a:pt x="5290" y="1106"/>
                    <a:pt x="5290" y="1106"/>
                    <a:pt x="5290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4766" y="1107"/>
                    <a:pt x="4766" y="1107"/>
                    <a:pt x="4766" y="1107"/>
                  </a:cubicBezTo>
                  <a:cubicBezTo>
                    <a:pt x="4766" y="1067"/>
                    <a:pt x="4766" y="1067"/>
                    <a:pt x="4766" y="1067"/>
                  </a:cubicBezTo>
                  <a:cubicBezTo>
                    <a:pt x="4766" y="1066"/>
                    <a:pt x="4766" y="1066"/>
                    <a:pt x="4766" y="1066"/>
                  </a:cubicBezTo>
                  <a:cubicBezTo>
                    <a:pt x="4766" y="1063"/>
                    <a:pt x="4766" y="1061"/>
                    <a:pt x="4766" y="1060"/>
                  </a:cubicBezTo>
                  <a:cubicBezTo>
                    <a:pt x="4767" y="1060"/>
                    <a:pt x="4767" y="1059"/>
                    <a:pt x="4768" y="1059"/>
                  </a:cubicBezTo>
                  <a:cubicBezTo>
                    <a:pt x="4772" y="1055"/>
                    <a:pt x="4778" y="1050"/>
                    <a:pt x="4778" y="1042"/>
                  </a:cubicBezTo>
                  <a:cubicBezTo>
                    <a:pt x="4778" y="1034"/>
                    <a:pt x="4771" y="1027"/>
                    <a:pt x="4766" y="1023"/>
                  </a:cubicBezTo>
                  <a:cubicBezTo>
                    <a:pt x="4766" y="1008"/>
                    <a:pt x="4766" y="1008"/>
                    <a:pt x="4766" y="1008"/>
                  </a:cubicBezTo>
                  <a:cubicBezTo>
                    <a:pt x="4770" y="1005"/>
                    <a:pt x="4774" y="999"/>
                    <a:pt x="4774" y="992"/>
                  </a:cubicBezTo>
                  <a:cubicBezTo>
                    <a:pt x="4774" y="984"/>
                    <a:pt x="4770" y="979"/>
                    <a:pt x="4766" y="976"/>
                  </a:cubicBezTo>
                  <a:cubicBezTo>
                    <a:pt x="4766" y="962"/>
                    <a:pt x="4766" y="962"/>
                    <a:pt x="4766" y="962"/>
                  </a:cubicBezTo>
                  <a:cubicBezTo>
                    <a:pt x="4766" y="956"/>
                    <a:pt x="4760" y="954"/>
                    <a:pt x="4746" y="953"/>
                  </a:cubicBezTo>
                  <a:cubicBezTo>
                    <a:pt x="4746" y="933"/>
                    <a:pt x="4746" y="933"/>
                    <a:pt x="4746" y="933"/>
                  </a:cubicBezTo>
                  <a:cubicBezTo>
                    <a:pt x="4746" y="921"/>
                    <a:pt x="4743" y="896"/>
                    <a:pt x="4730" y="873"/>
                  </a:cubicBezTo>
                  <a:cubicBezTo>
                    <a:pt x="4719" y="854"/>
                    <a:pt x="4710" y="847"/>
                    <a:pt x="4703" y="842"/>
                  </a:cubicBezTo>
                  <a:cubicBezTo>
                    <a:pt x="4702" y="841"/>
                    <a:pt x="4702" y="841"/>
                    <a:pt x="4701" y="840"/>
                  </a:cubicBezTo>
                  <a:cubicBezTo>
                    <a:pt x="4696" y="836"/>
                    <a:pt x="4690" y="833"/>
                    <a:pt x="4687" y="831"/>
                  </a:cubicBezTo>
                  <a:cubicBezTo>
                    <a:pt x="4686" y="796"/>
                    <a:pt x="4686" y="796"/>
                    <a:pt x="4686" y="796"/>
                  </a:cubicBezTo>
                  <a:cubicBezTo>
                    <a:pt x="4688" y="793"/>
                    <a:pt x="4690" y="790"/>
                    <a:pt x="4690" y="786"/>
                  </a:cubicBezTo>
                  <a:cubicBezTo>
                    <a:pt x="4690" y="779"/>
                    <a:pt x="4684" y="774"/>
                    <a:pt x="4680" y="772"/>
                  </a:cubicBezTo>
                  <a:cubicBezTo>
                    <a:pt x="4676" y="754"/>
                    <a:pt x="4673" y="735"/>
                    <a:pt x="4671" y="726"/>
                  </a:cubicBezTo>
                  <a:cubicBezTo>
                    <a:pt x="4672" y="726"/>
                    <a:pt x="4673" y="726"/>
                    <a:pt x="4674" y="726"/>
                  </a:cubicBezTo>
                  <a:cubicBezTo>
                    <a:pt x="4677" y="725"/>
                    <a:pt x="4680" y="722"/>
                    <a:pt x="4680" y="719"/>
                  </a:cubicBezTo>
                  <a:cubicBezTo>
                    <a:pt x="4680" y="714"/>
                    <a:pt x="4680" y="714"/>
                    <a:pt x="4680" y="714"/>
                  </a:cubicBezTo>
                  <a:cubicBezTo>
                    <a:pt x="4680" y="711"/>
                    <a:pt x="4677" y="708"/>
                    <a:pt x="4674" y="708"/>
                  </a:cubicBezTo>
                  <a:cubicBezTo>
                    <a:pt x="4669" y="707"/>
                    <a:pt x="4669" y="707"/>
                    <a:pt x="4669" y="707"/>
                  </a:cubicBezTo>
                  <a:cubicBezTo>
                    <a:pt x="4669" y="703"/>
                    <a:pt x="4669" y="703"/>
                    <a:pt x="4669" y="703"/>
                  </a:cubicBezTo>
                  <a:cubicBezTo>
                    <a:pt x="4669" y="700"/>
                    <a:pt x="4666" y="697"/>
                    <a:pt x="4662" y="697"/>
                  </a:cubicBezTo>
                  <a:cubicBezTo>
                    <a:pt x="4658" y="697"/>
                    <a:pt x="4658" y="697"/>
                    <a:pt x="4658" y="697"/>
                  </a:cubicBezTo>
                  <a:cubicBezTo>
                    <a:pt x="4654" y="697"/>
                    <a:pt x="4651" y="700"/>
                    <a:pt x="4651" y="703"/>
                  </a:cubicBezTo>
                  <a:cubicBezTo>
                    <a:pt x="4651" y="707"/>
                    <a:pt x="4651" y="707"/>
                    <a:pt x="4651" y="707"/>
                  </a:cubicBezTo>
                  <a:cubicBezTo>
                    <a:pt x="4646" y="708"/>
                    <a:pt x="4646" y="708"/>
                    <a:pt x="4646" y="708"/>
                  </a:cubicBezTo>
                  <a:cubicBezTo>
                    <a:pt x="4643" y="708"/>
                    <a:pt x="4640" y="711"/>
                    <a:pt x="4640" y="714"/>
                  </a:cubicBezTo>
                  <a:cubicBezTo>
                    <a:pt x="4640" y="719"/>
                    <a:pt x="4640" y="719"/>
                    <a:pt x="4640" y="719"/>
                  </a:cubicBezTo>
                  <a:cubicBezTo>
                    <a:pt x="4640" y="722"/>
                    <a:pt x="4643" y="725"/>
                    <a:pt x="4646" y="726"/>
                  </a:cubicBezTo>
                  <a:cubicBezTo>
                    <a:pt x="4647" y="726"/>
                    <a:pt x="4648" y="726"/>
                    <a:pt x="4649" y="726"/>
                  </a:cubicBezTo>
                  <a:cubicBezTo>
                    <a:pt x="4647" y="735"/>
                    <a:pt x="4644" y="754"/>
                    <a:pt x="4640" y="772"/>
                  </a:cubicBezTo>
                  <a:cubicBezTo>
                    <a:pt x="4635" y="775"/>
                    <a:pt x="4630" y="780"/>
                    <a:pt x="4630" y="786"/>
                  </a:cubicBezTo>
                  <a:cubicBezTo>
                    <a:pt x="4630" y="790"/>
                    <a:pt x="4632" y="793"/>
                    <a:pt x="4634" y="796"/>
                  </a:cubicBezTo>
                  <a:cubicBezTo>
                    <a:pt x="4633" y="831"/>
                    <a:pt x="4633" y="831"/>
                    <a:pt x="4633" y="831"/>
                  </a:cubicBezTo>
                  <a:cubicBezTo>
                    <a:pt x="4630" y="833"/>
                    <a:pt x="4624" y="836"/>
                    <a:pt x="4619" y="840"/>
                  </a:cubicBezTo>
                  <a:cubicBezTo>
                    <a:pt x="4612" y="846"/>
                    <a:pt x="4602" y="855"/>
                    <a:pt x="4590" y="873"/>
                  </a:cubicBezTo>
                  <a:cubicBezTo>
                    <a:pt x="4579" y="890"/>
                    <a:pt x="4574" y="919"/>
                    <a:pt x="4574" y="933"/>
                  </a:cubicBezTo>
                  <a:cubicBezTo>
                    <a:pt x="4574" y="953"/>
                    <a:pt x="4574" y="953"/>
                    <a:pt x="4574" y="953"/>
                  </a:cubicBezTo>
                  <a:cubicBezTo>
                    <a:pt x="4560" y="954"/>
                    <a:pt x="4554" y="956"/>
                    <a:pt x="4554" y="962"/>
                  </a:cubicBezTo>
                  <a:cubicBezTo>
                    <a:pt x="4554" y="977"/>
                    <a:pt x="4554" y="977"/>
                    <a:pt x="4554" y="977"/>
                  </a:cubicBezTo>
                  <a:cubicBezTo>
                    <a:pt x="4550" y="979"/>
                    <a:pt x="4545" y="984"/>
                    <a:pt x="4545" y="992"/>
                  </a:cubicBezTo>
                  <a:cubicBezTo>
                    <a:pt x="4545" y="999"/>
                    <a:pt x="4550" y="1004"/>
                    <a:pt x="4554" y="1007"/>
                  </a:cubicBezTo>
                  <a:cubicBezTo>
                    <a:pt x="4554" y="1023"/>
                    <a:pt x="4554" y="1023"/>
                    <a:pt x="4554" y="1023"/>
                  </a:cubicBezTo>
                  <a:cubicBezTo>
                    <a:pt x="4549" y="1027"/>
                    <a:pt x="4542" y="1034"/>
                    <a:pt x="4542" y="1042"/>
                  </a:cubicBezTo>
                  <a:cubicBezTo>
                    <a:pt x="4542" y="1050"/>
                    <a:pt x="4548" y="1056"/>
                    <a:pt x="4552" y="1059"/>
                  </a:cubicBezTo>
                  <a:cubicBezTo>
                    <a:pt x="4553" y="1059"/>
                    <a:pt x="4553" y="1060"/>
                    <a:pt x="4554" y="1060"/>
                  </a:cubicBezTo>
                  <a:cubicBezTo>
                    <a:pt x="4554" y="1061"/>
                    <a:pt x="4554" y="1063"/>
                    <a:pt x="4554" y="1066"/>
                  </a:cubicBezTo>
                  <a:cubicBezTo>
                    <a:pt x="4554" y="1107"/>
                    <a:pt x="4554" y="1107"/>
                    <a:pt x="4554" y="1107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6" y="1106"/>
                    <a:pt x="4155" y="1107"/>
                    <a:pt x="4153" y="1108"/>
                  </a:cubicBezTo>
                  <a:cubicBezTo>
                    <a:pt x="4152" y="1109"/>
                    <a:pt x="4152" y="1111"/>
                    <a:pt x="4152" y="1113"/>
                  </a:cubicBezTo>
                  <a:cubicBezTo>
                    <a:pt x="4152" y="1170"/>
                    <a:pt x="4152" y="1170"/>
                    <a:pt x="4152" y="1170"/>
                  </a:cubicBezTo>
                  <a:cubicBezTo>
                    <a:pt x="4120" y="1170"/>
                    <a:pt x="4120" y="1170"/>
                    <a:pt x="4120" y="1170"/>
                  </a:cubicBezTo>
                  <a:cubicBezTo>
                    <a:pt x="4120" y="1114"/>
                    <a:pt x="4120" y="1114"/>
                    <a:pt x="4120" y="1114"/>
                  </a:cubicBezTo>
                  <a:cubicBezTo>
                    <a:pt x="4120" y="1110"/>
                    <a:pt x="4117" y="1107"/>
                    <a:pt x="4113" y="1107"/>
                  </a:cubicBezTo>
                  <a:cubicBezTo>
                    <a:pt x="4059" y="1107"/>
                    <a:pt x="4059" y="1107"/>
                    <a:pt x="4059" y="1107"/>
                  </a:cubicBezTo>
                  <a:cubicBezTo>
                    <a:pt x="4059" y="1039"/>
                    <a:pt x="4059" y="1039"/>
                    <a:pt x="4059" y="1039"/>
                  </a:cubicBezTo>
                  <a:cubicBezTo>
                    <a:pt x="4059" y="1035"/>
                    <a:pt x="4056" y="1032"/>
                    <a:pt x="4053" y="1032"/>
                  </a:cubicBezTo>
                  <a:cubicBezTo>
                    <a:pt x="4007" y="1032"/>
                    <a:pt x="4007" y="1032"/>
                    <a:pt x="4007" y="1032"/>
                  </a:cubicBezTo>
                  <a:cubicBezTo>
                    <a:pt x="4003" y="1032"/>
                    <a:pt x="4000" y="1035"/>
                    <a:pt x="4000" y="1039"/>
                  </a:cubicBezTo>
                  <a:cubicBezTo>
                    <a:pt x="4000" y="1105"/>
                    <a:pt x="4000" y="1105"/>
                    <a:pt x="4000" y="1105"/>
                  </a:cubicBezTo>
                  <a:cubicBezTo>
                    <a:pt x="3965" y="1105"/>
                    <a:pt x="3965" y="1105"/>
                    <a:pt x="3965" y="1105"/>
                  </a:cubicBezTo>
                  <a:cubicBezTo>
                    <a:pt x="3961" y="1105"/>
                    <a:pt x="3958" y="1108"/>
                    <a:pt x="3958" y="1111"/>
                  </a:cubicBezTo>
                  <a:cubicBezTo>
                    <a:pt x="3955" y="1180"/>
                    <a:pt x="3955" y="1180"/>
                    <a:pt x="3955" y="1180"/>
                  </a:cubicBezTo>
                  <a:cubicBezTo>
                    <a:pt x="3925" y="1180"/>
                    <a:pt x="3925" y="1180"/>
                    <a:pt x="3925" y="1180"/>
                  </a:cubicBezTo>
                  <a:cubicBezTo>
                    <a:pt x="3919" y="1111"/>
                    <a:pt x="3919" y="1111"/>
                    <a:pt x="3919" y="1111"/>
                  </a:cubicBezTo>
                  <a:cubicBezTo>
                    <a:pt x="3918" y="1108"/>
                    <a:pt x="3916" y="1105"/>
                    <a:pt x="3912" y="1105"/>
                  </a:cubicBezTo>
                  <a:cubicBezTo>
                    <a:pt x="3893" y="1105"/>
                    <a:pt x="3893" y="1105"/>
                    <a:pt x="3893" y="1105"/>
                  </a:cubicBezTo>
                  <a:cubicBezTo>
                    <a:pt x="3893" y="975"/>
                    <a:pt x="3893" y="975"/>
                    <a:pt x="3893" y="975"/>
                  </a:cubicBezTo>
                  <a:cubicBezTo>
                    <a:pt x="3893" y="971"/>
                    <a:pt x="3890" y="968"/>
                    <a:pt x="3886" y="968"/>
                  </a:cubicBezTo>
                  <a:cubicBezTo>
                    <a:pt x="3842" y="968"/>
                    <a:pt x="3842" y="968"/>
                    <a:pt x="3842" y="968"/>
                  </a:cubicBezTo>
                  <a:cubicBezTo>
                    <a:pt x="3839" y="968"/>
                    <a:pt x="3836" y="970"/>
                    <a:pt x="3836" y="973"/>
                  </a:cubicBezTo>
                  <a:cubicBezTo>
                    <a:pt x="3786" y="1218"/>
                    <a:pt x="3786" y="1218"/>
                    <a:pt x="3786" y="1218"/>
                  </a:cubicBezTo>
                  <a:cubicBezTo>
                    <a:pt x="3767" y="1218"/>
                    <a:pt x="3767" y="1218"/>
                    <a:pt x="3767" y="1218"/>
                  </a:cubicBezTo>
                  <a:cubicBezTo>
                    <a:pt x="3744" y="1106"/>
                    <a:pt x="3744" y="1106"/>
                    <a:pt x="3744" y="1106"/>
                  </a:cubicBezTo>
                  <a:cubicBezTo>
                    <a:pt x="3744" y="1107"/>
                    <a:pt x="3744" y="1107"/>
                    <a:pt x="3744" y="1107"/>
                  </a:cubicBezTo>
                  <a:cubicBezTo>
                    <a:pt x="3131" y="1107"/>
                    <a:pt x="3131" y="1107"/>
                    <a:pt x="3131" y="1107"/>
                  </a:cubicBezTo>
                  <a:cubicBezTo>
                    <a:pt x="3142" y="976"/>
                    <a:pt x="3138" y="847"/>
                    <a:pt x="3118" y="733"/>
                  </a:cubicBezTo>
                  <a:cubicBezTo>
                    <a:pt x="3105" y="657"/>
                    <a:pt x="3085" y="592"/>
                    <a:pt x="3057" y="535"/>
                  </a:cubicBezTo>
                  <a:cubicBezTo>
                    <a:pt x="3050" y="521"/>
                    <a:pt x="3040" y="500"/>
                    <a:pt x="3020" y="500"/>
                  </a:cubicBezTo>
                  <a:cubicBezTo>
                    <a:pt x="3001" y="500"/>
                    <a:pt x="2990" y="521"/>
                    <a:pt x="2983" y="535"/>
                  </a:cubicBezTo>
                  <a:cubicBezTo>
                    <a:pt x="2956" y="592"/>
                    <a:pt x="2936" y="657"/>
                    <a:pt x="2923" y="733"/>
                  </a:cubicBezTo>
                  <a:cubicBezTo>
                    <a:pt x="2903" y="847"/>
                    <a:pt x="2899" y="976"/>
                    <a:pt x="2910" y="1107"/>
                  </a:cubicBezTo>
                  <a:cubicBezTo>
                    <a:pt x="2660" y="1107"/>
                    <a:pt x="2660" y="1107"/>
                    <a:pt x="2660" y="1107"/>
                  </a:cubicBezTo>
                  <a:cubicBezTo>
                    <a:pt x="2660" y="590"/>
                    <a:pt x="2660" y="590"/>
                    <a:pt x="2660" y="590"/>
                  </a:cubicBezTo>
                  <a:cubicBezTo>
                    <a:pt x="2660" y="587"/>
                    <a:pt x="2657" y="584"/>
                    <a:pt x="2654" y="584"/>
                  </a:cubicBezTo>
                  <a:cubicBezTo>
                    <a:pt x="2625" y="579"/>
                    <a:pt x="2625" y="579"/>
                    <a:pt x="2625" y="579"/>
                  </a:cubicBezTo>
                  <a:cubicBezTo>
                    <a:pt x="2625" y="475"/>
                    <a:pt x="2625" y="475"/>
                    <a:pt x="2625" y="475"/>
                  </a:cubicBezTo>
                  <a:cubicBezTo>
                    <a:pt x="2625" y="462"/>
                    <a:pt x="2620" y="453"/>
                    <a:pt x="2610" y="449"/>
                  </a:cubicBezTo>
                  <a:cubicBezTo>
                    <a:pt x="2605" y="447"/>
                    <a:pt x="2598" y="445"/>
                    <a:pt x="2584" y="445"/>
                  </a:cubicBezTo>
                  <a:cubicBezTo>
                    <a:pt x="2552" y="445"/>
                    <a:pt x="2552" y="445"/>
                    <a:pt x="2552" y="445"/>
                  </a:cubicBezTo>
                  <a:cubicBezTo>
                    <a:pt x="2539" y="445"/>
                    <a:pt x="2528" y="451"/>
                    <a:pt x="2525" y="452"/>
                  </a:cubicBezTo>
                  <a:cubicBezTo>
                    <a:pt x="2524" y="453"/>
                    <a:pt x="2524" y="453"/>
                    <a:pt x="2524" y="453"/>
                  </a:cubicBezTo>
                  <a:cubicBezTo>
                    <a:pt x="2521" y="455"/>
                    <a:pt x="2512" y="460"/>
                    <a:pt x="2512" y="472"/>
                  </a:cubicBezTo>
                  <a:cubicBezTo>
                    <a:pt x="2512" y="550"/>
                    <a:pt x="2512" y="550"/>
                    <a:pt x="2512" y="550"/>
                  </a:cubicBezTo>
                  <a:cubicBezTo>
                    <a:pt x="2494" y="550"/>
                    <a:pt x="2494" y="550"/>
                    <a:pt x="2494" y="550"/>
                  </a:cubicBezTo>
                  <a:cubicBezTo>
                    <a:pt x="2491" y="550"/>
                    <a:pt x="2488" y="553"/>
                    <a:pt x="2488" y="557"/>
                  </a:cubicBezTo>
                  <a:cubicBezTo>
                    <a:pt x="2488" y="599"/>
                    <a:pt x="2488" y="599"/>
                    <a:pt x="2488" y="599"/>
                  </a:cubicBezTo>
                  <a:cubicBezTo>
                    <a:pt x="2459" y="599"/>
                    <a:pt x="2459" y="599"/>
                    <a:pt x="2459" y="599"/>
                  </a:cubicBezTo>
                  <a:cubicBezTo>
                    <a:pt x="2455" y="599"/>
                    <a:pt x="2452" y="602"/>
                    <a:pt x="2452" y="606"/>
                  </a:cubicBezTo>
                  <a:cubicBezTo>
                    <a:pt x="2452" y="806"/>
                    <a:pt x="2452" y="806"/>
                    <a:pt x="2452" y="806"/>
                  </a:cubicBezTo>
                  <a:cubicBezTo>
                    <a:pt x="2415" y="811"/>
                    <a:pt x="2415" y="811"/>
                    <a:pt x="2415" y="811"/>
                  </a:cubicBezTo>
                  <a:cubicBezTo>
                    <a:pt x="2412" y="812"/>
                    <a:pt x="2409" y="815"/>
                    <a:pt x="2409" y="818"/>
                  </a:cubicBezTo>
                  <a:cubicBezTo>
                    <a:pt x="2409" y="1107"/>
                    <a:pt x="2409" y="1107"/>
                    <a:pt x="2409" y="1107"/>
                  </a:cubicBezTo>
                  <a:cubicBezTo>
                    <a:pt x="2060" y="1107"/>
                    <a:pt x="2060" y="1107"/>
                    <a:pt x="2060" y="1107"/>
                  </a:cubicBezTo>
                  <a:cubicBezTo>
                    <a:pt x="2061" y="839"/>
                    <a:pt x="2061" y="839"/>
                    <a:pt x="2061" y="839"/>
                  </a:cubicBezTo>
                  <a:cubicBezTo>
                    <a:pt x="2061" y="837"/>
                    <a:pt x="2059" y="835"/>
                    <a:pt x="2057" y="833"/>
                  </a:cubicBezTo>
                  <a:cubicBezTo>
                    <a:pt x="2041" y="826"/>
                    <a:pt x="2041" y="826"/>
                    <a:pt x="2041" y="826"/>
                  </a:cubicBezTo>
                  <a:cubicBezTo>
                    <a:pt x="2040" y="825"/>
                    <a:pt x="2039" y="825"/>
                    <a:pt x="2038" y="825"/>
                  </a:cubicBezTo>
                  <a:cubicBezTo>
                    <a:pt x="2024" y="825"/>
                    <a:pt x="2024" y="825"/>
                    <a:pt x="2024" y="825"/>
                  </a:cubicBezTo>
                  <a:cubicBezTo>
                    <a:pt x="2024" y="756"/>
                    <a:pt x="2024" y="756"/>
                    <a:pt x="2024" y="756"/>
                  </a:cubicBezTo>
                  <a:cubicBezTo>
                    <a:pt x="2029" y="749"/>
                    <a:pt x="2029" y="748"/>
                    <a:pt x="2029" y="746"/>
                  </a:cubicBezTo>
                  <a:cubicBezTo>
                    <a:pt x="2029" y="742"/>
                    <a:pt x="2028" y="740"/>
                    <a:pt x="2021" y="736"/>
                  </a:cubicBezTo>
                  <a:cubicBezTo>
                    <a:pt x="2021" y="732"/>
                    <a:pt x="2019" y="726"/>
                    <a:pt x="2016" y="722"/>
                  </a:cubicBezTo>
                  <a:cubicBezTo>
                    <a:pt x="2013" y="717"/>
                    <a:pt x="2009" y="713"/>
                    <a:pt x="2005" y="710"/>
                  </a:cubicBezTo>
                  <a:cubicBezTo>
                    <a:pt x="2003" y="709"/>
                    <a:pt x="2001" y="707"/>
                    <a:pt x="2000" y="706"/>
                  </a:cubicBezTo>
                  <a:cubicBezTo>
                    <a:pt x="1998" y="704"/>
                    <a:pt x="1997" y="702"/>
                    <a:pt x="1997" y="698"/>
                  </a:cubicBezTo>
                  <a:cubicBezTo>
                    <a:pt x="1997" y="694"/>
                    <a:pt x="1997" y="694"/>
                    <a:pt x="1997" y="694"/>
                  </a:cubicBezTo>
                  <a:cubicBezTo>
                    <a:pt x="1997" y="693"/>
                    <a:pt x="1998" y="693"/>
                    <a:pt x="1998" y="691"/>
                  </a:cubicBezTo>
                  <a:cubicBezTo>
                    <a:pt x="2000" y="690"/>
                    <a:pt x="2002" y="687"/>
                    <a:pt x="2002" y="683"/>
                  </a:cubicBezTo>
                  <a:cubicBezTo>
                    <a:pt x="2002" y="678"/>
                    <a:pt x="1998" y="675"/>
                    <a:pt x="1996" y="673"/>
                  </a:cubicBezTo>
                  <a:cubicBezTo>
                    <a:pt x="1996" y="671"/>
                    <a:pt x="1995" y="668"/>
                    <a:pt x="1995" y="665"/>
                  </a:cubicBezTo>
                  <a:cubicBezTo>
                    <a:pt x="1999" y="665"/>
                    <a:pt x="1999" y="665"/>
                    <a:pt x="1999" y="665"/>
                  </a:cubicBezTo>
                  <a:cubicBezTo>
                    <a:pt x="2003" y="665"/>
                    <a:pt x="2006" y="662"/>
                    <a:pt x="2006" y="658"/>
                  </a:cubicBezTo>
                  <a:cubicBezTo>
                    <a:pt x="2006" y="655"/>
                    <a:pt x="2006" y="655"/>
                    <a:pt x="2006" y="655"/>
                  </a:cubicBezTo>
                  <a:cubicBezTo>
                    <a:pt x="2006" y="651"/>
                    <a:pt x="2003" y="648"/>
                    <a:pt x="1999" y="648"/>
                  </a:cubicBezTo>
                  <a:cubicBezTo>
                    <a:pt x="1995" y="648"/>
                    <a:pt x="1995" y="648"/>
                    <a:pt x="1995" y="648"/>
                  </a:cubicBezTo>
                  <a:cubicBezTo>
                    <a:pt x="1995" y="632"/>
                    <a:pt x="1995" y="632"/>
                    <a:pt x="1995" y="632"/>
                  </a:cubicBezTo>
                  <a:cubicBezTo>
                    <a:pt x="1996" y="630"/>
                    <a:pt x="1997" y="628"/>
                    <a:pt x="1997" y="624"/>
                  </a:cubicBezTo>
                  <a:cubicBezTo>
                    <a:pt x="1997" y="623"/>
                    <a:pt x="1996" y="614"/>
                    <a:pt x="1986" y="614"/>
                  </a:cubicBezTo>
                  <a:cubicBezTo>
                    <a:pt x="1981" y="614"/>
                    <a:pt x="1976" y="617"/>
                    <a:pt x="1976" y="625"/>
                  </a:cubicBezTo>
                  <a:cubicBezTo>
                    <a:pt x="1976" y="628"/>
                    <a:pt x="1977" y="631"/>
                    <a:pt x="1979" y="633"/>
                  </a:cubicBezTo>
                  <a:cubicBezTo>
                    <a:pt x="1979" y="648"/>
                    <a:pt x="1979" y="648"/>
                    <a:pt x="1979" y="648"/>
                  </a:cubicBezTo>
                  <a:cubicBezTo>
                    <a:pt x="1977" y="648"/>
                    <a:pt x="1977" y="648"/>
                    <a:pt x="1977" y="648"/>
                  </a:cubicBezTo>
                  <a:cubicBezTo>
                    <a:pt x="1973" y="648"/>
                    <a:pt x="1970" y="651"/>
                    <a:pt x="1970" y="655"/>
                  </a:cubicBezTo>
                  <a:cubicBezTo>
                    <a:pt x="1970" y="658"/>
                    <a:pt x="1970" y="658"/>
                    <a:pt x="1970" y="658"/>
                  </a:cubicBezTo>
                  <a:cubicBezTo>
                    <a:pt x="1970" y="662"/>
                    <a:pt x="1973" y="665"/>
                    <a:pt x="1977" y="665"/>
                  </a:cubicBezTo>
                  <a:cubicBezTo>
                    <a:pt x="1979" y="665"/>
                    <a:pt x="1979" y="665"/>
                    <a:pt x="1979" y="665"/>
                  </a:cubicBezTo>
                  <a:cubicBezTo>
                    <a:pt x="1978" y="668"/>
                    <a:pt x="1978" y="671"/>
                    <a:pt x="1978" y="674"/>
                  </a:cubicBezTo>
                  <a:cubicBezTo>
                    <a:pt x="1976" y="675"/>
                    <a:pt x="1972" y="678"/>
                    <a:pt x="1972" y="683"/>
                  </a:cubicBezTo>
                  <a:cubicBezTo>
                    <a:pt x="1972" y="686"/>
                    <a:pt x="1974" y="689"/>
                    <a:pt x="1976" y="691"/>
                  </a:cubicBezTo>
                  <a:cubicBezTo>
                    <a:pt x="1976" y="692"/>
                    <a:pt x="1976" y="693"/>
                    <a:pt x="1977" y="694"/>
                  </a:cubicBezTo>
                  <a:cubicBezTo>
                    <a:pt x="1977" y="698"/>
                    <a:pt x="1977" y="698"/>
                    <a:pt x="1977" y="698"/>
                  </a:cubicBezTo>
                  <a:cubicBezTo>
                    <a:pt x="1977" y="701"/>
                    <a:pt x="1974" y="705"/>
                    <a:pt x="1972" y="707"/>
                  </a:cubicBezTo>
                  <a:cubicBezTo>
                    <a:pt x="1972" y="707"/>
                    <a:pt x="1971" y="707"/>
                    <a:pt x="1971" y="708"/>
                  </a:cubicBezTo>
                  <a:cubicBezTo>
                    <a:pt x="1967" y="711"/>
                    <a:pt x="1959" y="718"/>
                    <a:pt x="1956" y="723"/>
                  </a:cubicBezTo>
                  <a:cubicBezTo>
                    <a:pt x="1954" y="728"/>
                    <a:pt x="1953" y="733"/>
                    <a:pt x="1953" y="736"/>
                  </a:cubicBezTo>
                  <a:cubicBezTo>
                    <a:pt x="1946" y="740"/>
                    <a:pt x="1945" y="742"/>
                    <a:pt x="1944" y="745"/>
                  </a:cubicBezTo>
                  <a:cubicBezTo>
                    <a:pt x="1944" y="747"/>
                    <a:pt x="1944" y="749"/>
                    <a:pt x="1948" y="755"/>
                  </a:cubicBezTo>
                  <a:cubicBezTo>
                    <a:pt x="1948" y="841"/>
                    <a:pt x="1948" y="841"/>
                    <a:pt x="1948" y="841"/>
                  </a:cubicBezTo>
                  <a:cubicBezTo>
                    <a:pt x="1930" y="840"/>
                    <a:pt x="1930" y="840"/>
                    <a:pt x="1930" y="840"/>
                  </a:cubicBezTo>
                  <a:cubicBezTo>
                    <a:pt x="1930" y="827"/>
                    <a:pt x="1930" y="827"/>
                    <a:pt x="1930" y="827"/>
                  </a:cubicBezTo>
                  <a:cubicBezTo>
                    <a:pt x="1930" y="824"/>
                    <a:pt x="1927" y="821"/>
                    <a:pt x="1923" y="821"/>
                  </a:cubicBezTo>
                  <a:cubicBezTo>
                    <a:pt x="1906" y="821"/>
                    <a:pt x="1906" y="821"/>
                    <a:pt x="1906" y="821"/>
                  </a:cubicBezTo>
                  <a:cubicBezTo>
                    <a:pt x="1906" y="802"/>
                    <a:pt x="1906" y="776"/>
                    <a:pt x="1906" y="774"/>
                  </a:cubicBezTo>
                  <a:cubicBezTo>
                    <a:pt x="1905" y="771"/>
                    <a:pt x="1903" y="769"/>
                    <a:pt x="1901" y="768"/>
                  </a:cubicBezTo>
                  <a:cubicBezTo>
                    <a:pt x="1901" y="763"/>
                    <a:pt x="1898" y="755"/>
                    <a:pt x="1892" y="748"/>
                  </a:cubicBezTo>
                  <a:cubicBezTo>
                    <a:pt x="1888" y="743"/>
                    <a:pt x="1884" y="740"/>
                    <a:pt x="1880" y="738"/>
                  </a:cubicBezTo>
                  <a:cubicBezTo>
                    <a:pt x="1878" y="736"/>
                    <a:pt x="1875" y="735"/>
                    <a:pt x="1873" y="732"/>
                  </a:cubicBezTo>
                  <a:cubicBezTo>
                    <a:pt x="1868" y="727"/>
                    <a:pt x="1867" y="720"/>
                    <a:pt x="1867" y="716"/>
                  </a:cubicBezTo>
                  <a:cubicBezTo>
                    <a:pt x="1868" y="715"/>
                    <a:pt x="1868" y="714"/>
                    <a:pt x="1869" y="713"/>
                  </a:cubicBezTo>
                  <a:cubicBezTo>
                    <a:pt x="1871" y="710"/>
                    <a:pt x="1872" y="707"/>
                    <a:pt x="1872" y="705"/>
                  </a:cubicBezTo>
                  <a:cubicBezTo>
                    <a:pt x="1872" y="700"/>
                    <a:pt x="1869" y="697"/>
                    <a:pt x="1866" y="694"/>
                  </a:cubicBezTo>
                  <a:cubicBezTo>
                    <a:pt x="1866" y="690"/>
                    <a:pt x="1866" y="690"/>
                    <a:pt x="1866" y="690"/>
                  </a:cubicBezTo>
                  <a:cubicBezTo>
                    <a:pt x="1870" y="690"/>
                    <a:pt x="1870" y="690"/>
                    <a:pt x="1870" y="690"/>
                  </a:cubicBezTo>
                  <a:cubicBezTo>
                    <a:pt x="1873" y="690"/>
                    <a:pt x="1876" y="687"/>
                    <a:pt x="1876" y="683"/>
                  </a:cubicBezTo>
                  <a:cubicBezTo>
                    <a:pt x="1876" y="680"/>
                    <a:pt x="1876" y="680"/>
                    <a:pt x="1876" y="680"/>
                  </a:cubicBezTo>
                  <a:cubicBezTo>
                    <a:pt x="1876" y="676"/>
                    <a:pt x="1873" y="673"/>
                    <a:pt x="1870" y="673"/>
                  </a:cubicBezTo>
                  <a:cubicBezTo>
                    <a:pt x="1866" y="673"/>
                    <a:pt x="1866" y="673"/>
                    <a:pt x="1866" y="673"/>
                  </a:cubicBezTo>
                  <a:cubicBezTo>
                    <a:pt x="1866" y="663"/>
                    <a:pt x="1866" y="663"/>
                    <a:pt x="1866" y="663"/>
                  </a:cubicBezTo>
                  <a:cubicBezTo>
                    <a:pt x="1868" y="661"/>
                    <a:pt x="1869" y="658"/>
                    <a:pt x="1869" y="655"/>
                  </a:cubicBezTo>
                  <a:cubicBezTo>
                    <a:pt x="1869" y="648"/>
                    <a:pt x="1864" y="643"/>
                    <a:pt x="1858" y="643"/>
                  </a:cubicBezTo>
                  <a:cubicBezTo>
                    <a:pt x="1851" y="643"/>
                    <a:pt x="1846" y="648"/>
                    <a:pt x="1846" y="655"/>
                  </a:cubicBezTo>
                  <a:cubicBezTo>
                    <a:pt x="1846" y="658"/>
                    <a:pt x="1848" y="661"/>
                    <a:pt x="1849" y="663"/>
                  </a:cubicBezTo>
                  <a:cubicBezTo>
                    <a:pt x="1849" y="673"/>
                    <a:pt x="1849" y="673"/>
                    <a:pt x="1849" y="673"/>
                  </a:cubicBezTo>
                  <a:cubicBezTo>
                    <a:pt x="1847" y="673"/>
                    <a:pt x="1847" y="673"/>
                    <a:pt x="1847" y="673"/>
                  </a:cubicBezTo>
                  <a:cubicBezTo>
                    <a:pt x="1843" y="673"/>
                    <a:pt x="1840" y="676"/>
                    <a:pt x="1840" y="680"/>
                  </a:cubicBezTo>
                  <a:cubicBezTo>
                    <a:pt x="1840" y="683"/>
                    <a:pt x="1840" y="683"/>
                    <a:pt x="1840" y="683"/>
                  </a:cubicBezTo>
                  <a:cubicBezTo>
                    <a:pt x="1840" y="687"/>
                    <a:pt x="1843" y="690"/>
                    <a:pt x="1847" y="690"/>
                  </a:cubicBezTo>
                  <a:cubicBezTo>
                    <a:pt x="1849" y="690"/>
                    <a:pt x="1849" y="690"/>
                    <a:pt x="1849" y="690"/>
                  </a:cubicBezTo>
                  <a:cubicBezTo>
                    <a:pt x="1849" y="694"/>
                    <a:pt x="1849" y="694"/>
                    <a:pt x="1849" y="694"/>
                  </a:cubicBezTo>
                  <a:cubicBezTo>
                    <a:pt x="1846" y="697"/>
                    <a:pt x="1844" y="701"/>
                    <a:pt x="1844" y="705"/>
                  </a:cubicBezTo>
                  <a:cubicBezTo>
                    <a:pt x="1844" y="709"/>
                    <a:pt x="1845" y="711"/>
                    <a:pt x="1847" y="713"/>
                  </a:cubicBezTo>
                  <a:cubicBezTo>
                    <a:pt x="1847" y="714"/>
                    <a:pt x="1848" y="715"/>
                    <a:pt x="1848" y="716"/>
                  </a:cubicBezTo>
                  <a:cubicBezTo>
                    <a:pt x="1848" y="726"/>
                    <a:pt x="1844" y="730"/>
                    <a:pt x="1841" y="733"/>
                  </a:cubicBezTo>
                  <a:cubicBezTo>
                    <a:pt x="1839" y="734"/>
                    <a:pt x="1837" y="736"/>
                    <a:pt x="1835" y="737"/>
                  </a:cubicBezTo>
                  <a:cubicBezTo>
                    <a:pt x="1832" y="739"/>
                    <a:pt x="1827" y="742"/>
                    <a:pt x="1822" y="747"/>
                  </a:cubicBezTo>
                  <a:cubicBezTo>
                    <a:pt x="1815" y="755"/>
                    <a:pt x="1813" y="763"/>
                    <a:pt x="1813" y="767"/>
                  </a:cubicBezTo>
                  <a:cubicBezTo>
                    <a:pt x="1812" y="768"/>
                    <a:pt x="1812" y="768"/>
                    <a:pt x="1812" y="768"/>
                  </a:cubicBezTo>
                  <a:cubicBezTo>
                    <a:pt x="1810" y="770"/>
                    <a:pt x="1809" y="772"/>
                    <a:pt x="1809" y="775"/>
                  </a:cubicBezTo>
                  <a:cubicBezTo>
                    <a:pt x="1809" y="776"/>
                    <a:pt x="1809" y="800"/>
                    <a:pt x="1808" y="817"/>
                  </a:cubicBezTo>
                  <a:cubicBezTo>
                    <a:pt x="1791" y="817"/>
                    <a:pt x="1791" y="817"/>
                    <a:pt x="1791" y="817"/>
                  </a:cubicBezTo>
                  <a:cubicBezTo>
                    <a:pt x="1788" y="817"/>
                    <a:pt x="1785" y="820"/>
                    <a:pt x="1785" y="824"/>
                  </a:cubicBezTo>
                  <a:cubicBezTo>
                    <a:pt x="1785" y="836"/>
                    <a:pt x="1785" y="836"/>
                    <a:pt x="1785" y="836"/>
                  </a:cubicBezTo>
                  <a:cubicBezTo>
                    <a:pt x="1770" y="836"/>
                    <a:pt x="1770" y="836"/>
                    <a:pt x="1770" y="836"/>
                  </a:cubicBezTo>
                  <a:cubicBezTo>
                    <a:pt x="1770" y="824"/>
                    <a:pt x="1770" y="824"/>
                    <a:pt x="1770" y="824"/>
                  </a:cubicBezTo>
                  <a:cubicBezTo>
                    <a:pt x="1770" y="821"/>
                    <a:pt x="1767" y="818"/>
                    <a:pt x="1763" y="818"/>
                  </a:cubicBezTo>
                  <a:cubicBezTo>
                    <a:pt x="1733" y="818"/>
                    <a:pt x="1733" y="818"/>
                    <a:pt x="1733" y="818"/>
                  </a:cubicBezTo>
                  <a:cubicBezTo>
                    <a:pt x="1729" y="818"/>
                    <a:pt x="1726" y="821"/>
                    <a:pt x="1726" y="824"/>
                  </a:cubicBezTo>
                  <a:cubicBezTo>
                    <a:pt x="1726" y="835"/>
                    <a:pt x="1726" y="835"/>
                    <a:pt x="1726" y="835"/>
                  </a:cubicBezTo>
                  <a:cubicBezTo>
                    <a:pt x="1707" y="834"/>
                    <a:pt x="1707" y="834"/>
                    <a:pt x="1707" y="834"/>
                  </a:cubicBezTo>
                  <a:cubicBezTo>
                    <a:pt x="1707" y="824"/>
                    <a:pt x="1707" y="824"/>
                    <a:pt x="1707" y="824"/>
                  </a:cubicBezTo>
                  <a:cubicBezTo>
                    <a:pt x="1707" y="821"/>
                    <a:pt x="1704" y="818"/>
                    <a:pt x="1700" y="818"/>
                  </a:cubicBezTo>
                  <a:cubicBezTo>
                    <a:pt x="1682" y="818"/>
                    <a:pt x="1682" y="818"/>
                    <a:pt x="1682" y="818"/>
                  </a:cubicBezTo>
                  <a:cubicBezTo>
                    <a:pt x="1682" y="755"/>
                    <a:pt x="1682" y="755"/>
                    <a:pt x="1682" y="755"/>
                  </a:cubicBezTo>
                  <a:cubicBezTo>
                    <a:pt x="1687" y="749"/>
                    <a:pt x="1687" y="749"/>
                    <a:pt x="1687" y="749"/>
                  </a:cubicBezTo>
                  <a:cubicBezTo>
                    <a:pt x="1688" y="747"/>
                    <a:pt x="1688" y="745"/>
                    <a:pt x="1688" y="743"/>
                  </a:cubicBezTo>
                  <a:cubicBezTo>
                    <a:pt x="1687" y="742"/>
                    <a:pt x="1686" y="740"/>
                    <a:pt x="1684" y="739"/>
                  </a:cubicBezTo>
                  <a:cubicBezTo>
                    <a:pt x="1678" y="735"/>
                    <a:pt x="1678" y="735"/>
                    <a:pt x="1678" y="735"/>
                  </a:cubicBezTo>
                  <a:cubicBezTo>
                    <a:pt x="1677" y="729"/>
                    <a:pt x="1675" y="724"/>
                    <a:pt x="1671" y="719"/>
                  </a:cubicBezTo>
                  <a:cubicBezTo>
                    <a:pt x="1668" y="716"/>
                    <a:pt x="1664" y="713"/>
                    <a:pt x="1661" y="710"/>
                  </a:cubicBezTo>
                  <a:cubicBezTo>
                    <a:pt x="1658" y="708"/>
                    <a:pt x="1655" y="705"/>
                    <a:pt x="1653" y="703"/>
                  </a:cubicBezTo>
                  <a:cubicBezTo>
                    <a:pt x="1650" y="700"/>
                    <a:pt x="1650" y="694"/>
                    <a:pt x="1650" y="693"/>
                  </a:cubicBezTo>
                  <a:cubicBezTo>
                    <a:pt x="1650" y="692"/>
                    <a:pt x="1650" y="692"/>
                    <a:pt x="1650" y="692"/>
                  </a:cubicBezTo>
                  <a:cubicBezTo>
                    <a:pt x="1650" y="689"/>
                    <a:pt x="1650" y="689"/>
                    <a:pt x="1650" y="689"/>
                  </a:cubicBezTo>
                  <a:cubicBezTo>
                    <a:pt x="1653" y="686"/>
                    <a:pt x="1655" y="683"/>
                    <a:pt x="1655" y="680"/>
                  </a:cubicBezTo>
                  <a:cubicBezTo>
                    <a:pt x="1655" y="674"/>
                    <a:pt x="1651" y="669"/>
                    <a:pt x="1648" y="667"/>
                  </a:cubicBezTo>
                  <a:cubicBezTo>
                    <a:pt x="1648" y="661"/>
                    <a:pt x="1648" y="661"/>
                    <a:pt x="1648" y="661"/>
                  </a:cubicBezTo>
                  <a:cubicBezTo>
                    <a:pt x="1650" y="661"/>
                    <a:pt x="1650" y="661"/>
                    <a:pt x="1650" y="661"/>
                  </a:cubicBezTo>
                  <a:cubicBezTo>
                    <a:pt x="1654" y="661"/>
                    <a:pt x="1657" y="658"/>
                    <a:pt x="1657" y="654"/>
                  </a:cubicBezTo>
                  <a:cubicBezTo>
                    <a:pt x="1657" y="653"/>
                    <a:pt x="1657" y="653"/>
                    <a:pt x="1657" y="653"/>
                  </a:cubicBezTo>
                  <a:cubicBezTo>
                    <a:pt x="1657" y="649"/>
                    <a:pt x="1654" y="646"/>
                    <a:pt x="1650" y="646"/>
                  </a:cubicBezTo>
                  <a:cubicBezTo>
                    <a:pt x="1648" y="646"/>
                    <a:pt x="1648" y="646"/>
                    <a:pt x="1648" y="646"/>
                  </a:cubicBezTo>
                  <a:cubicBezTo>
                    <a:pt x="1648" y="632"/>
                    <a:pt x="1648" y="632"/>
                    <a:pt x="1648" y="632"/>
                  </a:cubicBezTo>
                  <a:cubicBezTo>
                    <a:pt x="1651" y="629"/>
                    <a:pt x="1652" y="627"/>
                    <a:pt x="1652" y="623"/>
                  </a:cubicBezTo>
                  <a:cubicBezTo>
                    <a:pt x="1652" y="618"/>
                    <a:pt x="1649" y="612"/>
                    <a:pt x="1641" y="612"/>
                  </a:cubicBezTo>
                  <a:cubicBezTo>
                    <a:pt x="1635" y="612"/>
                    <a:pt x="1630" y="617"/>
                    <a:pt x="1630" y="623"/>
                  </a:cubicBezTo>
                  <a:cubicBezTo>
                    <a:pt x="1630" y="626"/>
                    <a:pt x="1631" y="629"/>
                    <a:pt x="1633" y="631"/>
                  </a:cubicBezTo>
                  <a:cubicBezTo>
                    <a:pt x="1633" y="646"/>
                    <a:pt x="1633" y="646"/>
                    <a:pt x="1633" y="646"/>
                  </a:cubicBezTo>
                  <a:cubicBezTo>
                    <a:pt x="1630" y="646"/>
                    <a:pt x="1630" y="646"/>
                    <a:pt x="1630" y="646"/>
                  </a:cubicBezTo>
                  <a:cubicBezTo>
                    <a:pt x="1626" y="646"/>
                    <a:pt x="1623" y="649"/>
                    <a:pt x="1623" y="653"/>
                  </a:cubicBezTo>
                  <a:cubicBezTo>
                    <a:pt x="1623" y="654"/>
                    <a:pt x="1623" y="654"/>
                    <a:pt x="1623" y="654"/>
                  </a:cubicBezTo>
                  <a:cubicBezTo>
                    <a:pt x="1623" y="658"/>
                    <a:pt x="1626" y="661"/>
                    <a:pt x="1630" y="661"/>
                  </a:cubicBezTo>
                  <a:cubicBezTo>
                    <a:pt x="1632" y="661"/>
                    <a:pt x="1632" y="661"/>
                    <a:pt x="1632" y="661"/>
                  </a:cubicBezTo>
                  <a:cubicBezTo>
                    <a:pt x="1631" y="667"/>
                    <a:pt x="1631" y="667"/>
                    <a:pt x="1631" y="667"/>
                  </a:cubicBezTo>
                  <a:cubicBezTo>
                    <a:pt x="1626" y="670"/>
                    <a:pt x="1625" y="674"/>
                    <a:pt x="1625" y="680"/>
                  </a:cubicBezTo>
                  <a:cubicBezTo>
                    <a:pt x="1625" y="684"/>
                    <a:pt x="1627" y="687"/>
                    <a:pt x="1629" y="689"/>
                  </a:cubicBezTo>
                  <a:cubicBezTo>
                    <a:pt x="1628" y="694"/>
                    <a:pt x="1627" y="700"/>
                    <a:pt x="1625" y="704"/>
                  </a:cubicBezTo>
                  <a:cubicBezTo>
                    <a:pt x="1623" y="707"/>
                    <a:pt x="1620" y="709"/>
                    <a:pt x="1617" y="711"/>
                  </a:cubicBezTo>
                  <a:cubicBezTo>
                    <a:pt x="1613" y="713"/>
                    <a:pt x="1609" y="716"/>
                    <a:pt x="1606" y="721"/>
                  </a:cubicBezTo>
                  <a:cubicBezTo>
                    <a:pt x="1600" y="727"/>
                    <a:pt x="1599" y="736"/>
                    <a:pt x="1599" y="741"/>
                  </a:cubicBezTo>
                  <a:cubicBezTo>
                    <a:pt x="1597" y="742"/>
                    <a:pt x="1595" y="742"/>
                    <a:pt x="1595" y="743"/>
                  </a:cubicBezTo>
                  <a:cubicBezTo>
                    <a:pt x="1593" y="743"/>
                    <a:pt x="1591" y="745"/>
                    <a:pt x="1590" y="747"/>
                  </a:cubicBezTo>
                  <a:cubicBezTo>
                    <a:pt x="1590" y="749"/>
                    <a:pt x="1590" y="751"/>
                    <a:pt x="1591" y="753"/>
                  </a:cubicBezTo>
                  <a:cubicBezTo>
                    <a:pt x="1595" y="759"/>
                    <a:pt x="1595" y="759"/>
                    <a:pt x="1595" y="759"/>
                  </a:cubicBezTo>
                  <a:cubicBezTo>
                    <a:pt x="1594" y="823"/>
                    <a:pt x="1594" y="823"/>
                    <a:pt x="1594" y="823"/>
                  </a:cubicBezTo>
                  <a:cubicBezTo>
                    <a:pt x="1575" y="828"/>
                    <a:pt x="1575" y="828"/>
                    <a:pt x="1575" y="828"/>
                  </a:cubicBezTo>
                  <a:cubicBezTo>
                    <a:pt x="1575" y="793"/>
                    <a:pt x="1575" y="793"/>
                    <a:pt x="1575" y="793"/>
                  </a:cubicBezTo>
                  <a:cubicBezTo>
                    <a:pt x="1577" y="791"/>
                    <a:pt x="1579" y="789"/>
                    <a:pt x="1581" y="786"/>
                  </a:cubicBezTo>
                  <a:cubicBezTo>
                    <a:pt x="1583" y="783"/>
                    <a:pt x="1582" y="778"/>
                    <a:pt x="1579" y="776"/>
                  </a:cubicBezTo>
                  <a:cubicBezTo>
                    <a:pt x="1574" y="773"/>
                    <a:pt x="1574" y="773"/>
                    <a:pt x="1574" y="773"/>
                  </a:cubicBezTo>
                  <a:cubicBezTo>
                    <a:pt x="1574" y="770"/>
                    <a:pt x="1574" y="766"/>
                    <a:pt x="1572" y="762"/>
                  </a:cubicBezTo>
                  <a:cubicBezTo>
                    <a:pt x="1569" y="758"/>
                    <a:pt x="1565" y="753"/>
                    <a:pt x="1557" y="748"/>
                  </a:cubicBezTo>
                  <a:cubicBezTo>
                    <a:pt x="1553" y="746"/>
                    <a:pt x="1549" y="741"/>
                    <a:pt x="1549" y="739"/>
                  </a:cubicBezTo>
                  <a:cubicBezTo>
                    <a:pt x="1548" y="738"/>
                    <a:pt x="1548" y="733"/>
                    <a:pt x="1548" y="729"/>
                  </a:cubicBezTo>
                  <a:cubicBezTo>
                    <a:pt x="1548" y="729"/>
                    <a:pt x="1548" y="729"/>
                    <a:pt x="1549" y="728"/>
                  </a:cubicBezTo>
                  <a:cubicBezTo>
                    <a:pt x="1552" y="726"/>
                    <a:pt x="1552" y="723"/>
                    <a:pt x="1552" y="720"/>
                  </a:cubicBezTo>
                  <a:cubicBezTo>
                    <a:pt x="1552" y="715"/>
                    <a:pt x="1549" y="711"/>
                    <a:pt x="1546" y="708"/>
                  </a:cubicBezTo>
                  <a:cubicBezTo>
                    <a:pt x="1546" y="703"/>
                    <a:pt x="1546" y="703"/>
                    <a:pt x="1546" y="703"/>
                  </a:cubicBezTo>
                  <a:cubicBezTo>
                    <a:pt x="1551" y="703"/>
                    <a:pt x="1551" y="703"/>
                    <a:pt x="1551" y="703"/>
                  </a:cubicBezTo>
                  <a:cubicBezTo>
                    <a:pt x="1551" y="703"/>
                    <a:pt x="1552" y="703"/>
                    <a:pt x="1552" y="703"/>
                  </a:cubicBezTo>
                  <a:cubicBezTo>
                    <a:pt x="1555" y="703"/>
                    <a:pt x="1558" y="700"/>
                    <a:pt x="1558" y="697"/>
                  </a:cubicBezTo>
                  <a:cubicBezTo>
                    <a:pt x="1558" y="694"/>
                    <a:pt x="1558" y="694"/>
                    <a:pt x="1558" y="694"/>
                  </a:cubicBezTo>
                  <a:cubicBezTo>
                    <a:pt x="1558" y="692"/>
                    <a:pt x="1558" y="691"/>
                    <a:pt x="1556" y="689"/>
                  </a:cubicBezTo>
                  <a:cubicBezTo>
                    <a:pt x="1555" y="688"/>
                    <a:pt x="1553" y="687"/>
                    <a:pt x="1552" y="687"/>
                  </a:cubicBezTo>
                  <a:cubicBezTo>
                    <a:pt x="1545" y="687"/>
                    <a:pt x="1545" y="687"/>
                    <a:pt x="1545" y="687"/>
                  </a:cubicBezTo>
                  <a:cubicBezTo>
                    <a:pt x="1545" y="676"/>
                    <a:pt x="1545" y="676"/>
                    <a:pt x="1545" y="676"/>
                  </a:cubicBezTo>
                  <a:cubicBezTo>
                    <a:pt x="1547" y="674"/>
                    <a:pt x="1548" y="672"/>
                    <a:pt x="1548" y="668"/>
                  </a:cubicBezTo>
                  <a:cubicBezTo>
                    <a:pt x="1548" y="662"/>
                    <a:pt x="1543" y="658"/>
                    <a:pt x="1537" y="658"/>
                  </a:cubicBezTo>
                  <a:cubicBezTo>
                    <a:pt x="1532" y="658"/>
                    <a:pt x="1527" y="662"/>
                    <a:pt x="1527" y="668"/>
                  </a:cubicBezTo>
                  <a:cubicBezTo>
                    <a:pt x="1527" y="671"/>
                    <a:pt x="1528" y="674"/>
                    <a:pt x="1530" y="676"/>
                  </a:cubicBezTo>
                  <a:cubicBezTo>
                    <a:pt x="1530" y="688"/>
                    <a:pt x="1530" y="688"/>
                    <a:pt x="1530" y="688"/>
                  </a:cubicBezTo>
                  <a:cubicBezTo>
                    <a:pt x="1527" y="688"/>
                    <a:pt x="1527" y="688"/>
                    <a:pt x="1527" y="688"/>
                  </a:cubicBezTo>
                  <a:cubicBezTo>
                    <a:pt x="1523" y="688"/>
                    <a:pt x="1520" y="691"/>
                    <a:pt x="1520" y="695"/>
                  </a:cubicBezTo>
                  <a:cubicBezTo>
                    <a:pt x="1520" y="697"/>
                    <a:pt x="1520" y="697"/>
                    <a:pt x="1520" y="697"/>
                  </a:cubicBezTo>
                  <a:cubicBezTo>
                    <a:pt x="1521" y="701"/>
                    <a:pt x="1524" y="704"/>
                    <a:pt x="1527" y="704"/>
                  </a:cubicBezTo>
                  <a:cubicBezTo>
                    <a:pt x="1529" y="704"/>
                    <a:pt x="1529" y="704"/>
                    <a:pt x="1529" y="704"/>
                  </a:cubicBezTo>
                  <a:cubicBezTo>
                    <a:pt x="1529" y="709"/>
                    <a:pt x="1529" y="709"/>
                    <a:pt x="1529" y="709"/>
                  </a:cubicBezTo>
                  <a:cubicBezTo>
                    <a:pt x="1525" y="711"/>
                    <a:pt x="1523" y="716"/>
                    <a:pt x="1523" y="720"/>
                  </a:cubicBezTo>
                  <a:cubicBezTo>
                    <a:pt x="1523" y="725"/>
                    <a:pt x="1526" y="727"/>
                    <a:pt x="1527" y="728"/>
                  </a:cubicBezTo>
                  <a:cubicBezTo>
                    <a:pt x="1527" y="732"/>
                    <a:pt x="1526" y="737"/>
                    <a:pt x="1525" y="739"/>
                  </a:cubicBezTo>
                  <a:cubicBezTo>
                    <a:pt x="1524" y="741"/>
                    <a:pt x="1523" y="744"/>
                    <a:pt x="1517" y="748"/>
                  </a:cubicBezTo>
                  <a:cubicBezTo>
                    <a:pt x="1509" y="754"/>
                    <a:pt x="1504" y="760"/>
                    <a:pt x="1502" y="765"/>
                  </a:cubicBezTo>
                  <a:cubicBezTo>
                    <a:pt x="1500" y="769"/>
                    <a:pt x="1500" y="773"/>
                    <a:pt x="1500" y="776"/>
                  </a:cubicBezTo>
                  <a:cubicBezTo>
                    <a:pt x="1495" y="780"/>
                    <a:pt x="1495" y="780"/>
                    <a:pt x="1495" y="780"/>
                  </a:cubicBezTo>
                  <a:cubicBezTo>
                    <a:pt x="1494" y="781"/>
                    <a:pt x="1493" y="783"/>
                    <a:pt x="1493" y="785"/>
                  </a:cubicBezTo>
                  <a:cubicBezTo>
                    <a:pt x="1492" y="786"/>
                    <a:pt x="1493" y="788"/>
                    <a:pt x="1494" y="790"/>
                  </a:cubicBezTo>
                  <a:cubicBezTo>
                    <a:pt x="1498" y="795"/>
                    <a:pt x="1498" y="795"/>
                    <a:pt x="1498" y="795"/>
                  </a:cubicBezTo>
                  <a:cubicBezTo>
                    <a:pt x="1498" y="1107"/>
                    <a:pt x="1498" y="1107"/>
                    <a:pt x="1498" y="1107"/>
                  </a:cubicBezTo>
                  <a:cubicBezTo>
                    <a:pt x="871" y="1107"/>
                    <a:pt x="871" y="1107"/>
                    <a:pt x="871" y="1107"/>
                  </a:cubicBezTo>
                  <a:cubicBezTo>
                    <a:pt x="848" y="1027"/>
                    <a:pt x="848" y="1027"/>
                    <a:pt x="848" y="1027"/>
                  </a:cubicBezTo>
                  <a:cubicBezTo>
                    <a:pt x="847" y="1023"/>
                    <a:pt x="845" y="1020"/>
                    <a:pt x="841" y="1020"/>
                  </a:cubicBezTo>
                  <a:cubicBezTo>
                    <a:pt x="804" y="1020"/>
                    <a:pt x="804" y="1020"/>
                    <a:pt x="804" y="1020"/>
                  </a:cubicBezTo>
                  <a:cubicBezTo>
                    <a:pt x="800" y="1020"/>
                    <a:pt x="797" y="1023"/>
                    <a:pt x="797" y="1027"/>
                  </a:cubicBezTo>
                  <a:cubicBezTo>
                    <a:pt x="797" y="1153"/>
                    <a:pt x="797" y="1153"/>
                    <a:pt x="797" y="1153"/>
                  </a:cubicBezTo>
                  <a:cubicBezTo>
                    <a:pt x="745" y="1153"/>
                    <a:pt x="745" y="1153"/>
                    <a:pt x="745" y="1153"/>
                  </a:cubicBezTo>
                  <a:cubicBezTo>
                    <a:pt x="741" y="1153"/>
                    <a:pt x="738" y="1156"/>
                    <a:pt x="738" y="1159"/>
                  </a:cubicBezTo>
                  <a:cubicBezTo>
                    <a:pt x="738" y="1217"/>
                    <a:pt x="738" y="1217"/>
                    <a:pt x="738" y="1217"/>
                  </a:cubicBezTo>
                  <a:cubicBezTo>
                    <a:pt x="697" y="1217"/>
                    <a:pt x="697" y="1217"/>
                    <a:pt x="697" y="1217"/>
                  </a:cubicBezTo>
                  <a:cubicBezTo>
                    <a:pt x="697" y="924"/>
                    <a:pt x="697" y="924"/>
                    <a:pt x="697" y="924"/>
                  </a:cubicBezTo>
                  <a:cubicBezTo>
                    <a:pt x="697" y="921"/>
                    <a:pt x="694" y="918"/>
                    <a:pt x="690" y="918"/>
                  </a:cubicBezTo>
                  <a:cubicBezTo>
                    <a:pt x="653" y="918"/>
                    <a:pt x="653" y="918"/>
                    <a:pt x="653" y="918"/>
                  </a:cubicBezTo>
                  <a:cubicBezTo>
                    <a:pt x="649" y="918"/>
                    <a:pt x="647" y="920"/>
                    <a:pt x="646" y="924"/>
                  </a:cubicBezTo>
                  <a:cubicBezTo>
                    <a:pt x="621" y="1105"/>
                    <a:pt x="621" y="1105"/>
                    <a:pt x="621" y="1105"/>
                  </a:cubicBezTo>
                  <a:cubicBezTo>
                    <a:pt x="584" y="1105"/>
                    <a:pt x="584" y="1105"/>
                    <a:pt x="584" y="1105"/>
                  </a:cubicBezTo>
                  <a:cubicBezTo>
                    <a:pt x="581" y="1105"/>
                    <a:pt x="578" y="1108"/>
                    <a:pt x="578" y="1112"/>
                  </a:cubicBezTo>
                  <a:cubicBezTo>
                    <a:pt x="558" y="1218"/>
                    <a:pt x="558" y="1218"/>
                    <a:pt x="558" y="1218"/>
                  </a:cubicBezTo>
                  <a:cubicBezTo>
                    <a:pt x="535" y="1218"/>
                    <a:pt x="535" y="1218"/>
                    <a:pt x="535" y="1218"/>
                  </a:cubicBezTo>
                  <a:cubicBezTo>
                    <a:pt x="509" y="1046"/>
                    <a:pt x="509" y="1046"/>
                    <a:pt x="509" y="1046"/>
                  </a:cubicBezTo>
                  <a:cubicBezTo>
                    <a:pt x="508" y="1043"/>
                    <a:pt x="506" y="1040"/>
                    <a:pt x="502" y="1040"/>
                  </a:cubicBezTo>
                  <a:cubicBezTo>
                    <a:pt x="470" y="1040"/>
                    <a:pt x="470" y="1040"/>
                    <a:pt x="470" y="1040"/>
                  </a:cubicBezTo>
                  <a:cubicBezTo>
                    <a:pt x="466" y="1040"/>
                    <a:pt x="463" y="1043"/>
                    <a:pt x="463" y="1046"/>
                  </a:cubicBezTo>
                  <a:cubicBezTo>
                    <a:pt x="463" y="1107"/>
                    <a:pt x="463" y="1107"/>
                    <a:pt x="463" y="11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470" y="1120"/>
                    <a:pt x="470" y="1120"/>
                    <a:pt x="470" y="1120"/>
                  </a:cubicBezTo>
                  <a:cubicBezTo>
                    <a:pt x="472" y="1120"/>
                    <a:pt x="473" y="1120"/>
                    <a:pt x="474" y="1118"/>
                  </a:cubicBezTo>
                  <a:cubicBezTo>
                    <a:pt x="476" y="1117"/>
                    <a:pt x="476" y="1115"/>
                    <a:pt x="476" y="1114"/>
                  </a:cubicBezTo>
                  <a:cubicBezTo>
                    <a:pt x="476" y="1053"/>
                    <a:pt x="476" y="1053"/>
                    <a:pt x="476" y="1053"/>
                  </a:cubicBezTo>
                  <a:cubicBezTo>
                    <a:pt x="496" y="1053"/>
                    <a:pt x="496" y="1053"/>
                    <a:pt x="496" y="1053"/>
                  </a:cubicBezTo>
                  <a:cubicBezTo>
                    <a:pt x="521" y="1225"/>
                    <a:pt x="521" y="1225"/>
                    <a:pt x="521" y="1225"/>
                  </a:cubicBezTo>
                  <a:cubicBezTo>
                    <a:pt x="522" y="1228"/>
                    <a:pt x="524" y="1231"/>
                    <a:pt x="528" y="1231"/>
                  </a:cubicBezTo>
                  <a:cubicBezTo>
                    <a:pt x="564" y="1231"/>
                    <a:pt x="564" y="1231"/>
                    <a:pt x="564" y="1231"/>
                  </a:cubicBezTo>
                  <a:cubicBezTo>
                    <a:pt x="568" y="1231"/>
                    <a:pt x="570" y="1228"/>
                    <a:pt x="571" y="1225"/>
                  </a:cubicBezTo>
                  <a:cubicBezTo>
                    <a:pt x="591" y="1119"/>
                    <a:pt x="591" y="1119"/>
                    <a:pt x="591" y="1119"/>
                  </a:cubicBezTo>
                  <a:cubicBezTo>
                    <a:pt x="627" y="1119"/>
                    <a:pt x="627" y="1119"/>
                    <a:pt x="627" y="1119"/>
                  </a:cubicBezTo>
                  <a:cubicBezTo>
                    <a:pt x="631" y="1119"/>
                    <a:pt x="633" y="1116"/>
                    <a:pt x="634" y="1112"/>
                  </a:cubicBezTo>
                  <a:cubicBezTo>
                    <a:pt x="660" y="931"/>
                    <a:pt x="660" y="931"/>
                    <a:pt x="660" y="931"/>
                  </a:cubicBezTo>
                  <a:cubicBezTo>
                    <a:pt x="683" y="931"/>
                    <a:pt x="683" y="931"/>
                    <a:pt x="683" y="931"/>
                  </a:cubicBezTo>
                  <a:cubicBezTo>
                    <a:pt x="683" y="1224"/>
                    <a:pt x="683" y="1224"/>
                    <a:pt x="683" y="1224"/>
                  </a:cubicBezTo>
                  <a:cubicBezTo>
                    <a:pt x="683" y="1228"/>
                    <a:pt x="686" y="1231"/>
                    <a:pt x="690" y="1231"/>
                  </a:cubicBezTo>
                  <a:cubicBezTo>
                    <a:pt x="745" y="1231"/>
                    <a:pt x="745" y="1231"/>
                    <a:pt x="745" y="1231"/>
                  </a:cubicBezTo>
                  <a:cubicBezTo>
                    <a:pt x="748" y="1231"/>
                    <a:pt x="751" y="1228"/>
                    <a:pt x="751" y="1224"/>
                  </a:cubicBezTo>
                  <a:cubicBezTo>
                    <a:pt x="751" y="1166"/>
                    <a:pt x="751" y="1166"/>
                    <a:pt x="751" y="1166"/>
                  </a:cubicBezTo>
                  <a:cubicBezTo>
                    <a:pt x="804" y="1166"/>
                    <a:pt x="804" y="1166"/>
                    <a:pt x="804" y="1166"/>
                  </a:cubicBezTo>
                  <a:cubicBezTo>
                    <a:pt x="807" y="1166"/>
                    <a:pt x="810" y="1163"/>
                    <a:pt x="810" y="1159"/>
                  </a:cubicBezTo>
                  <a:cubicBezTo>
                    <a:pt x="810" y="1034"/>
                    <a:pt x="810" y="1034"/>
                    <a:pt x="810" y="1034"/>
                  </a:cubicBezTo>
                  <a:cubicBezTo>
                    <a:pt x="835" y="1034"/>
                    <a:pt x="835" y="1034"/>
                    <a:pt x="835" y="1034"/>
                  </a:cubicBezTo>
                  <a:cubicBezTo>
                    <a:pt x="858" y="1113"/>
                    <a:pt x="858" y="1113"/>
                    <a:pt x="858" y="1113"/>
                  </a:cubicBezTo>
                  <a:cubicBezTo>
                    <a:pt x="859" y="1117"/>
                    <a:pt x="861" y="1120"/>
                    <a:pt x="864" y="1120"/>
                  </a:cubicBezTo>
                  <a:cubicBezTo>
                    <a:pt x="1505" y="1120"/>
                    <a:pt x="1505" y="1120"/>
                    <a:pt x="1505" y="1120"/>
                  </a:cubicBezTo>
                  <a:cubicBezTo>
                    <a:pt x="1509" y="1120"/>
                    <a:pt x="1512" y="1117"/>
                    <a:pt x="1512" y="1113"/>
                  </a:cubicBezTo>
                  <a:cubicBezTo>
                    <a:pt x="1512" y="792"/>
                    <a:pt x="1512" y="792"/>
                    <a:pt x="1512" y="792"/>
                  </a:cubicBezTo>
                  <a:cubicBezTo>
                    <a:pt x="1512" y="791"/>
                    <a:pt x="1511" y="789"/>
                    <a:pt x="1510" y="788"/>
                  </a:cubicBezTo>
                  <a:cubicBezTo>
                    <a:pt x="1509" y="786"/>
                    <a:pt x="1509" y="786"/>
                    <a:pt x="1509" y="786"/>
                  </a:cubicBezTo>
                  <a:cubicBezTo>
                    <a:pt x="1511" y="785"/>
                    <a:pt x="1511" y="785"/>
                    <a:pt x="1511" y="785"/>
                  </a:cubicBezTo>
                  <a:cubicBezTo>
                    <a:pt x="1512" y="783"/>
                    <a:pt x="1513" y="781"/>
                    <a:pt x="1513" y="779"/>
                  </a:cubicBezTo>
                  <a:cubicBezTo>
                    <a:pt x="1513" y="777"/>
                    <a:pt x="1513" y="773"/>
                    <a:pt x="1514" y="770"/>
                  </a:cubicBezTo>
                  <a:cubicBezTo>
                    <a:pt x="1515" y="767"/>
                    <a:pt x="1519" y="763"/>
                    <a:pt x="1526" y="758"/>
                  </a:cubicBezTo>
                  <a:cubicBezTo>
                    <a:pt x="1531" y="754"/>
                    <a:pt x="1535" y="750"/>
                    <a:pt x="1537" y="746"/>
                  </a:cubicBezTo>
                  <a:cubicBezTo>
                    <a:pt x="1540" y="751"/>
                    <a:pt x="1546" y="757"/>
                    <a:pt x="1550" y="759"/>
                  </a:cubicBezTo>
                  <a:cubicBezTo>
                    <a:pt x="1557" y="764"/>
                    <a:pt x="1559" y="767"/>
                    <a:pt x="1560" y="768"/>
                  </a:cubicBezTo>
                  <a:cubicBezTo>
                    <a:pt x="1561" y="770"/>
                    <a:pt x="1561" y="772"/>
                    <a:pt x="1561" y="775"/>
                  </a:cubicBezTo>
                  <a:cubicBezTo>
                    <a:pt x="1561" y="775"/>
                    <a:pt x="1561" y="776"/>
                    <a:pt x="1561" y="777"/>
                  </a:cubicBezTo>
                  <a:cubicBezTo>
                    <a:pt x="1561" y="779"/>
                    <a:pt x="1562" y="781"/>
                    <a:pt x="1564" y="782"/>
                  </a:cubicBezTo>
                  <a:cubicBezTo>
                    <a:pt x="1566" y="784"/>
                    <a:pt x="1566" y="784"/>
                    <a:pt x="1566" y="784"/>
                  </a:cubicBezTo>
                  <a:cubicBezTo>
                    <a:pt x="1564" y="785"/>
                    <a:pt x="1562" y="787"/>
                    <a:pt x="1562" y="790"/>
                  </a:cubicBezTo>
                  <a:cubicBezTo>
                    <a:pt x="1562" y="836"/>
                    <a:pt x="1562" y="836"/>
                    <a:pt x="1562" y="836"/>
                  </a:cubicBezTo>
                  <a:cubicBezTo>
                    <a:pt x="1562" y="838"/>
                    <a:pt x="1563" y="840"/>
                    <a:pt x="1565" y="842"/>
                  </a:cubicBezTo>
                  <a:cubicBezTo>
                    <a:pt x="1566" y="843"/>
                    <a:pt x="1568" y="843"/>
                    <a:pt x="1570" y="843"/>
                  </a:cubicBezTo>
                  <a:cubicBezTo>
                    <a:pt x="1603" y="834"/>
                    <a:pt x="1603" y="834"/>
                    <a:pt x="1603" y="834"/>
                  </a:cubicBezTo>
                  <a:cubicBezTo>
                    <a:pt x="1605" y="833"/>
                    <a:pt x="1608" y="831"/>
                    <a:pt x="1608" y="828"/>
                  </a:cubicBezTo>
                  <a:cubicBezTo>
                    <a:pt x="1609" y="757"/>
                    <a:pt x="1609" y="757"/>
                    <a:pt x="1609" y="757"/>
                  </a:cubicBezTo>
                  <a:cubicBezTo>
                    <a:pt x="1609" y="755"/>
                    <a:pt x="1608" y="754"/>
                    <a:pt x="1608" y="752"/>
                  </a:cubicBezTo>
                  <a:cubicBezTo>
                    <a:pt x="1607" y="752"/>
                    <a:pt x="1607" y="752"/>
                    <a:pt x="1607" y="752"/>
                  </a:cubicBezTo>
                  <a:cubicBezTo>
                    <a:pt x="1608" y="751"/>
                    <a:pt x="1609" y="750"/>
                    <a:pt x="1611" y="749"/>
                  </a:cubicBezTo>
                  <a:cubicBezTo>
                    <a:pt x="1612" y="747"/>
                    <a:pt x="1613" y="745"/>
                    <a:pt x="1613" y="743"/>
                  </a:cubicBezTo>
                  <a:cubicBezTo>
                    <a:pt x="1612" y="741"/>
                    <a:pt x="1613" y="733"/>
                    <a:pt x="1616" y="729"/>
                  </a:cubicBezTo>
                  <a:cubicBezTo>
                    <a:pt x="1618" y="726"/>
                    <a:pt x="1621" y="724"/>
                    <a:pt x="1624" y="722"/>
                  </a:cubicBezTo>
                  <a:cubicBezTo>
                    <a:pt x="1628" y="719"/>
                    <a:pt x="1632" y="717"/>
                    <a:pt x="1636" y="711"/>
                  </a:cubicBezTo>
                  <a:cubicBezTo>
                    <a:pt x="1637" y="710"/>
                    <a:pt x="1638" y="708"/>
                    <a:pt x="1639" y="705"/>
                  </a:cubicBezTo>
                  <a:cubicBezTo>
                    <a:pt x="1640" y="707"/>
                    <a:pt x="1641" y="709"/>
                    <a:pt x="1642" y="711"/>
                  </a:cubicBezTo>
                  <a:cubicBezTo>
                    <a:pt x="1645" y="715"/>
                    <a:pt x="1649" y="718"/>
                    <a:pt x="1653" y="721"/>
                  </a:cubicBezTo>
                  <a:cubicBezTo>
                    <a:pt x="1656" y="723"/>
                    <a:pt x="1659" y="725"/>
                    <a:pt x="1660" y="727"/>
                  </a:cubicBezTo>
                  <a:cubicBezTo>
                    <a:pt x="1664" y="732"/>
                    <a:pt x="1665" y="735"/>
                    <a:pt x="1664" y="738"/>
                  </a:cubicBezTo>
                  <a:cubicBezTo>
                    <a:pt x="1664" y="741"/>
                    <a:pt x="1665" y="743"/>
                    <a:pt x="1668" y="745"/>
                  </a:cubicBezTo>
                  <a:cubicBezTo>
                    <a:pt x="1672" y="747"/>
                    <a:pt x="1672" y="747"/>
                    <a:pt x="1672" y="747"/>
                  </a:cubicBezTo>
                  <a:cubicBezTo>
                    <a:pt x="1670" y="750"/>
                    <a:pt x="1670" y="750"/>
                    <a:pt x="1670" y="750"/>
                  </a:cubicBezTo>
                  <a:cubicBezTo>
                    <a:pt x="1669" y="751"/>
                    <a:pt x="1669" y="752"/>
                    <a:pt x="1669" y="753"/>
                  </a:cubicBezTo>
                  <a:cubicBezTo>
                    <a:pt x="1669" y="824"/>
                    <a:pt x="1669" y="824"/>
                    <a:pt x="1669" y="824"/>
                  </a:cubicBezTo>
                  <a:cubicBezTo>
                    <a:pt x="1669" y="828"/>
                    <a:pt x="1672" y="831"/>
                    <a:pt x="1675" y="831"/>
                  </a:cubicBezTo>
                  <a:cubicBezTo>
                    <a:pt x="1693" y="831"/>
                    <a:pt x="1693" y="831"/>
                    <a:pt x="1693" y="831"/>
                  </a:cubicBezTo>
                  <a:cubicBezTo>
                    <a:pt x="1693" y="841"/>
                    <a:pt x="1693" y="841"/>
                    <a:pt x="1693" y="841"/>
                  </a:cubicBezTo>
                  <a:cubicBezTo>
                    <a:pt x="1693" y="845"/>
                    <a:pt x="1696" y="848"/>
                    <a:pt x="1700" y="848"/>
                  </a:cubicBezTo>
                  <a:cubicBezTo>
                    <a:pt x="1732" y="848"/>
                    <a:pt x="1732" y="848"/>
                    <a:pt x="1732" y="848"/>
                  </a:cubicBezTo>
                  <a:cubicBezTo>
                    <a:pt x="1734" y="848"/>
                    <a:pt x="1736" y="847"/>
                    <a:pt x="1737" y="846"/>
                  </a:cubicBezTo>
                  <a:cubicBezTo>
                    <a:pt x="1738" y="845"/>
                    <a:pt x="1739" y="843"/>
                    <a:pt x="1739" y="841"/>
                  </a:cubicBezTo>
                  <a:cubicBezTo>
                    <a:pt x="1739" y="831"/>
                    <a:pt x="1739" y="831"/>
                    <a:pt x="1739" y="831"/>
                  </a:cubicBezTo>
                  <a:cubicBezTo>
                    <a:pt x="1756" y="831"/>
                    <a:pt x="1756" y="831"/>
                    <a:pt x="1756" y="831"/>
                  </a:cubicBezTo>
                  <a:cubicBezTo>
                    <a:pt x="1756" y="843"/>
                    <a:pt x="1756" y="843"/>
                    <a:pt x="1756" y="843"/>
                  </a:cubicBezTo>
                  <a:cubicBezTo>
                    <a:pt x="1756" y="846"/>
                    <a:pt x="1759" y="849"/>
                    <a:pt x="1763" y="849"/>
                  </a:cubicBezTo>
                  <a:cubicBezTo>
                    <a:pt x="1791" y="849"/>
                    <a:pt x="1791" y="849"/>
                    <a:pt x="1791" y="849"/>
                  </a:cubicBezTo>
                  <a:cubicBezTo>
                    <a:pt x="1795" y="849"/>
                    <a:pt x="1798" y="846"/>
                    <a:pt x="1798" y="843"/>
                  </a:cubicBezTo>
                  <a:cubicBezTo>
                    <a:pt x="1798" y="831"/>
                    <a:pt x="1798" y="831"/>
                    <a:pt x="1798" y="831"/>
                  </a:cubicBezTo>
                  <a:cubicBezTo>
                    <a:pt x="1815" y="831"/>
                    <a:pt x="1815" y="831"/>
                    <a:pt x="1815" y="831"/>
                  </a:cubicBezTo>
                  <a:cubicBezTo>
                    <a:pt x="1819" y="831"/>
                    <a:pt x="1822" y="828"/>
                    <a:pt x="1822" y="824"/>
                  </a:cubicBezTo>
                  <a:cubicBezTo>
                    <a:pt x="1822" y="822"/>
                    <a:pt x="1822" y="786"/>
                    <a:pt x="1822" y="777"/>
                  </a:cubicBezTo>
                  <a:cubicBezTo>
                    <a:pt x="1822" y="777"/>
                    <a:pt x="1822" y="777"/>
                    <a:pt x="1822" y="777"/>
                  </a:cubicBezTo>
                  <a:cubicBezTo>
                    <a:pt x="1823" y="776"/>
                    <a:pt x="1824" y="774"/>
                    <a:pt x="1825" y="772"/>
                  </a:cubicBezTo>
                  <a:cubicBezTo>
                    <a:pt x="1826" y="772"/>
                    <a:pt x="1826" y="771"/>
                    <a:pt x="1826" y="770"/>
                  </a:cubicBezTo>
                  <a:cubicBezTo>
                    <a:pt x="1826" y="769"/>
                    <a:pt x="1826" y="762"/>
                    <a:pt x="1832" y="757"/>
                  </a:cubicBezTo>
                  <a:cubicBezTo>
                    <a:pt x="1835" y="753"/>
                    <a:pt x="1839" y="750"/>
                    <a:pt x="1842" y="748"/>
                  </a:cubicBezTo>
                  <a:cubicBezTo>
                    <a:pt x="1845" y="746"/>
                    <a:pt x="1848" y="745"/>
                    <a:pt x="1850" y="743"/>
                  </a:cubicBezTo>
                  <a:cubicBezTo>
                    <a:pt x="1853" y="740"/>
                    <a:pt x="1855" y="737"/>
                    <a:pt x="1858" y="733"/>
                  </a:cubicBezTo>
                  <a:cubicBezTo>
                    <a:pt x="1859" y="736"/>
                    <a:pt x="1861" y="739"/>
                    <a:pt x="1863" y="742"/>
                  </a:cubicBezTo>
                  <a:cubicBezTo>
                    <a:pt x="1867" y="745"/>
                    <a:pt x="1870" y="747"/>
                    <a:pt x="1873" y="749"/>
                  </a:cubicBezTo>
                  <a:cubicBezTo>
                    <a:pt x="1876" y="751"/>
                    <a:pt x="1879" y="753"/>
                    <a:pt x="1881" y="756"/>
                  </a:cubicBezTo>
                  <a:cubicBezTo>
                    <a:pt x="1887" y="763"/>
                    <a:pt x="1888" y="769"/>
                    <a:pt x="1888" y="772"/>
                  </a:cubicBezTo>
                  <a:cubicBezTo>
                    <a:pt x="1888" y="774"/>
                    <a:pt x="1890" y="777"/>
                    <a:pt x="1892" y="778"/>
                  </a:cubicBezTo>
                  <a:cubicBezTo>
                    <a:pt x="1892" y="778"/>
                    <a:pt x="1892" y="778"/>
                    <a:pt x="1892" y="778"/>
                  </a:cubicBezTo>
                  <a:cubicBezTo>
                    <a:pt x="1892" y="786"/>
                    <a:pt x="1893" y="810"/>
                    <a:pt x="1893" y="827"/>
                  </a:cubicBezTo>
                  <a:cubicBezTo>
                    <a:pt x="1893" y="831"/>
                    <a:pt x="1896" y="834"/>
                    <a:pt x="1900" y="834"/>
                  </a:cubicBezTo>
                  <a:cubicBezTo>
                    <a:pt x="1917" y="834"/>
                    <a:pt x="1917" y="834"/>
                    <a:pt x="1917" y="834"/>
                  </a:cubicBezTo>
                  <a:cubicBezTo>
                    <a:pt x="1917" y="847"/>
                    <a:pt x="1917" y="847"/>
                    <a:pt x="1917" y="847"/>
                  </a:cubicBezTo>
                  <a:cubicBezTo>
                    <a:pt x="1917" y="851"/>
                    <a:pt x="1920" y="854"/>
                    <a:pt x="1923" y="854"/>
                  </a:cubicBezTo>
                  <a:cubicBezTo>
                    <a:pt x="1955" y="854"/>
                    <a:pt x="1955" y="854"/>
                    <a:pt x="1955" y="854"/>
                  </a:cubicBezTo>
                  <a:cubicBezTo>
                    <a:pt x="1957" y="854"/>
                    <a:pt x="1958" y="853"/>
                    <a:pt x="1960" y="852"/>
                  </a:cubicBezTo>
                  <a:cubicBezTo>
                    <a:pt x="1961" y="851"/>
                    <a:pt x="1962" y="849"/>
                    <a:pt x="1962" y="847"/>
                  </a:cubicBezTo>
                  <a:cubicBezTo>
                    <a:pt x="1962" y="753"/>
                    <a:pt x="1962" y="753"/>
                    <a:pt x="1962" y="753"/>
                  </a:cubicBezTo>
                  <a:cubicBezTo>
                    <a:pt x="1962" y="752"/>
                    <a:pt x="1961" y="750"/>
                    <a:pt x="1960" y="749"/>
                  </a:cubicBezTo>
                  <a:cubicBezTo>
                    <a:pt x="1960" y="749"/>
                    <a:pt x="1960" y="748"/>
                    <a:pt x="1959" y="748"/>
                  </a:cubicBezTo>
                  <a:cubicBezTo>
                    <a:pt x="1960" y="747"/>
                    <a:pt x="1961" y="747"/>
                    <a:pt x="1963" y="746"/>
                  </a:cubicBezTo>
                  <a:cubicBezTo>
                    <a:pt x="1965" y="745"/>
                    <a:pt x="1966" y="742"/>
                    <a:pt x="1966" y="740"/>
                  </a:cubicBezTo>
                  <a:cubicBezTo>
                    <a:pt x="1966" y="738"/>
                    <a:pt x="1966" y="733"/>
                    <a:pt x="1967" y="730"/>
                  </a:cubicBezTo>
                  <a:cubicBezTo>
                    <a:pt x="1970" y="727"/>
                    <a:pt x="1977" y="721"/>
                    <a:pt x="1980" y="718"/>
                  </a:cubicBezTo>
                  <a:cubicBezTo>
                    <a:pt x="1980" y="717"/>
                    <a:pt x="1981" y="717"/>
                    <a:pt x="1981" y="717"/>
                  </a:cubicBezTo>
                  <a:cubicBezTo>
                    <a:pt x="1983" y="715"/>
                    <a:pt x="1985" y="713"/>
                    <a:pt x="1986" y="710"/>
                  </a:cubicBezTo>
                  <a:cubicBezTo>
                    <a:pt x="1988" y="712"/>
                    <a:pt x="1989" y="714"/>
                    <a:pt x="1991" y="716"/>
                  </a:cubicBezTo>
                  <a:cubicBezTo>
                    <a:pt x="1993" y="718"/>
                    <a:pt x="1995" y="719"/>
                    <a:pt x="1997" y="721"/>
                  </a:cubicBezTo>
                  <a:cubicBezTo>
                    <a:pt x="2000" y="723"/>
                    <a:pt x="2003" y="726"/>
                    <a:pt x="2005" y="729"/>
                  </a:cubicBezTo>
                  <a:cubicBezTo>
                    <a:pt x="2007" y="732"/>
                    <a:pt x="2008" y="737"/>
                    <a:pt x="2008" y="739"/>
                  </a:cubicBezTo>
                  <a:cubicBezTo>
                    <a:pt x="2007" y="741"/>
                    <a:pt x="2009" y="744"/>
                    <a:pt x="2011" y="745"/>
                  </a:cubicBezTo>
                  <a:cubicBezTo>
                    <a:pt x="2012" y="746"/>
                    <a:pt x="2013" y="747"/>
                    <a:pt x="2014" y="747"/>
                  </a:cubicBezTo>
                  <a:cubicBezTo>
                    <a:pt x="2013" y="748"/>
                    <a:pt x="2013" y="749"/>
                    <a:pt x="2012" y="749"/>
                  </a:cubicBezTo>
                  <a:cubicBezTo>
                    <a:pt x="2011" y="751"/>
                    <a:pt x="2011" y="752"/>
                    <a:pt x="2011" y="754"/>
                  </a:cubicBezTo>
                  <a:cubicBezTo>
                    <a:pt x="2011" y="831"/>
                    <a:pt x="2011" y="831"/>
                    <a:pt x="2011" y="831"/>
                  </a:cubicBezTo>
                  <a:cubicBezTo>
                    <a:pt x="2011" y="835"/>
                    <a:pt x="2014" y="838"/>
                    <a:pt x="2017" y="838"/>
                  </a:cubicBezTo>
                  <a:cubicBezTo>
                    <a:pt x="2037" y="838"/>
                    <a:pt x="2037" y="838"/>
                    <a:pt x="2037" y="838"/>
                  </a:cubicBezTo>
                  <a:cubicBezTo>
                    <a:pt x="2047" y="844"/>
                    <a:pt x="2047" y="844"/>
                    <a:pt x="2047" y="844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20"/>
                    <a:pt x="2047" y="1120"/>
                    <a:pt x="2047" y="1120"/>
                  </a:cubicBezTo>
                  <a:cubicBezTo>
                    <a:pt x="2416" y="1120"/>
                    <a:pt x="2416" y="1120"/>
                    <a:pt x="2416" y="1120"/>
                  </a:cubicBezTo>
                  <a:cubicBezTo>
                    <a:pt x="2420" y="1120"/>
                    <a:pt x="2423" y="1117"/>
                    <a:pt x="2423" y="1113"/>
                  </a:cubicBezTo>
                  <a:cubicBezTo>
                    <a:pt x="2423" y="824"/>
                    <a:pt x="2423" y="824"/>
                    <a:pt x="2423" y="824"/>
                  </a:cubicBezTo>
                  <a:cubicBezTo>
                    <a:pt x="2460" y="818"/>
                    <a:pt x="2460" y="818"/>
                    <a:pt x="2460" y="818"/>
                  </a:cubicBezTo>
                  <a:cubicBezTo>
                    <a:pt x="2463" y="818"/>
                    <a:pt x="2466" y="815"/>
                    <a:pt x="2466" y="811"/>
                  </a:cubicBezTo>
                  <a:cubicBezTo>
                    <a:pt x="2466" y="613"/>
                    <a:pt x="2466" y="613"/>
                    <a:pt x="2466" y="613"/>
                  </a:cubicBezTo>
                  <a:cubicBezTo>
                    <a:pt x="2494" y="613"/>
                    <a:pt x="2494" y="613"/>
                    <a:pt x="2494" y="613"/>
                  </a:cubicBezTo>
                  <a:cubicBezTo>
                    <a:pt x="2498" y="613"/>
                    <a:pt x="2501" y="610"/>
                    <a:pt x="2501" y="606"/>
                  </a:cubicBezTo>
                  <a:cubicBezTo>
                    <a:pt x="2501" y="563"/>
                    <a:pt x="2501" y="563"/>
                    <a:pt x="2501" y="563"/>
                  </a:cubicBezTo>
                  <a:cubicBezTo>
                    <a:pt x="2519" y="563"/>
                    <a:pt x="2519" y="563"/>
                    <a:pt x="2519" y="563"/>
                  </a:cubicBezTo>
                  <a:cubicBezTo>
                    <a:pt x="2522" y="563"/>
                    <a:pt x="2525" y="560"/>
                    <a:pt x="2525" y="557"/>
                  </a:cubicBezTo>
                  <a:cubicBezTo>
                    <a:pt x="2525" y="472"/>
                    <a:pt x="2525" y="472"/>
                    <a:pt x="2525" y="472"/>
                  </a:cubicBezTo>
                  <a:cubicBezTo>
                    <a:pt x="2525" y="468"/>
                    <a:pt x="2528" y="466"/>
                    <a:pt x="2531" y="464"/>
                  </a:cubicBezTo>
                  <a:cubicBezTo>
                    <a:pt x="2532" y="464"/>
                    <a:pt x="2532" y="464"/>
                    <a:pt x="2532" y="464"/>
                  </a:cubicBezTo>
                  <a:cubicBezTo>
                    <a:pt x="2533" y="463"/>
                    <a:pt x="2542" y="458"/>
                    <a:pt x="2552" y="458"/>
                  </a:cubicBezTo>
                  <a:cubicBezTo>
                    <a:pt x="2584" y="458"/>
                    <a:pt x="2584" y="458"/>
                    <a:pt x="2584" y="458"/>
                  </a:cubicBezTo>
                  <a:cubicBezTo>
                    <a:pt x="2596" y="458"/>
                    <a:pt x="2601" y="460"/>
                    <a:pt x="2605" y="462"/>
                  </a:cubicBezTo>
                  <a:cubicBezTo>
                    <a:pt x="2607" y="463"/>
                    <a:pt x="2611" y="464"/>
                    <a:pt x="2611" y="475"/>
                  </a:cubicBezTo>
                  <a:cubicBezTo>
                    <a:pt x="2611" y="585"/>
                    <a:pt x="2611" y="585"/>
                    <a:pt x="2611" y="585"/>
                  </a:cubicBezTo>
                  <a:cubicBezTo>
                    <a:pt x="2611" y="588"/>
                    <a:pt x="2614" y="591"/>
                    <a:pt x="2617" y="591"/>
                  </a:cubicBezTo>
                  <a:cubicBezTo>
                    <a:pt x="2646" y="596"/>
                    <a:pt x="2646" y="596"/>
                    <a:pt x="2646" y="596"/>
                  </a:cubicBezTo>
                  <a:cubicBezTo>
                    <a:pt x="2646" y="1113"/>
                    <a:pt x="2646" y="1113"/>
                    <a:pt x="2646" y="1113"/>
                  </a:cubicBezTo>
                  <a:cubicBezTo>
                    <a:pt x="2646" y="1115"/>
                    <a:pt x="2647" y="1117"/>
                    <a:pt x="2648" y="1118"/>
                  </a:cubicBezTo>
                  <a:cubicBezTo>
                    <a:pt x="2649" y="1119"/>
                    <a:pt x="2651" y="1120"/>
                    <a:pt x="2653" y="1120"/>
                  </a:cubicBezTo>
                  <a:cubicBezTo>
                    <a:pt x="2918" y="1120"/>
                    <a:pt x="2918" y="1120"/>
                    <a:pt x="2918" y="1120"/>
                  </a:cubicBezTo>
                  <a:cubicBezTo>
                    <a:pt x="2919" y="1120"/>
                    <a:pt x="2921" y="1119"/>
                    <a:pt x="2923" y="1118"/>
                  </a:cubicBezTo>
                  <a:cubicBezTo>
                    <a:pt x="2924" y="1116"/>
                    <a:pt x="2924" y="1114"/>
                    <a:pt x="2924" y="1113"/>
                  </a:cubicBezTo>
                  <a:cubicBezTo>
                    <a:pt x="2912" y="980"/>
                    <a:pt x="2916" y="850"/>
                    <a:pt x="2936" y="735"/>
                  </a:cubicBezTo>
                  <a:cubicBezTo>
                    <a:pt x="2949" y="660"/>
                    <a:pt x="2969" y="597"/>
                    <a:pt x="2996" y="541"/>
                  </a:cubicBezTo>
                  <a:cubicBezTo>
                    <a:pt x="3002" y="527"/>
                    <a:pt x="3010" y="514"/>
                    <a:pt x="3020" y="514"/>
                  </a:cubicBezTo>
                  <a:cubicBezTo>
                    <a:pt x="3031" y="514"/>
                    <a:pt x="3038" y="527"/>
                    <a:pt x="3045" y="541"/>
                  </a:cubicBezTo>
                  <a:cubicBezTo>
                    <a:pt x="3072" y="597"/>
                    <a:pt x="3092" y="660"/>
                    <a:pt x="3105" y="735"/>
                  </a:cubicBezTo>
                  <a:cubicBezTo>
                    <a:pt x="3125" y="850"/>
                    <a:pt x="3129" y="980"/>
                    <a:pt x="3117" y="1113"/>
                  </a:cubicBezTo>
                  <a:cubicBezTo>
                    <a:pt x="3116" y="1114"/>
                    <a:pt x="3117" y="1116"/>
                    <a:pt x="3118" y="1118"/>
                  </a:cubicBezTo>
                  <a:cubicBezTo>
                    <a:pt x="3120" y="1119"/>
                    <a:pt x="3121" y="1120"/>
                    <a:pt x="3123" y="1120"/>
                  </a:cubicBezTo>
                  <a:cubicBezTo>
                    <a:pt x="3733" y="1120"/>
                    <a:pt x="3733" y="1120"/>
                    <a:pt x="3733" y="1120"/>
                  </a:cubicBezTo>
                  <a:cubicBezTo>
                    <a:pt x="3755" y="1226"/>
                    <a:pt x="3755" y="1226"/>
                    <a:pt x="3755" y="1226"/>
                  </a:cubicBezTo>
                  <a:cubicBezTo>
                    <a:pt x="3756" y="1229"/>
                    <a:pt x="3758" y="1231"/>
                    <a:pt x="3761" y="1231"/>
                  </a:cubicBezTo>
                  <a:cubicBezTo>
                    <a:pt x="3791" y="1231"/>
                    <a:pt x="3791" y="1231"/>
                    <a:pt x="3791" y="1231"/>
                  </a:cubicBezTo>
                  <a:cubicBezTo>
                    <a:pt x="3794" y="1231"/>
                    <a:pt x="3797" y="1229"/>
                    <a:pt x="3798" y="1226"/>
                  </a:cubicBezTo>
                  <a:cubicBezTo>
                    <a:pt x="3848" y="981"/>
                    <a:pt x="3848" y="981"/>
                    <a:pt x="3848" y="981"/>
                  </a:cubicBezTo>
                  <a:cubicBezTo>
                    <a:pt x="3879" y="981"/>
                    <a:pt x="3879" y="981"/>
                    <a:pt x="3879" y="981"/>
                  </a:cubicBezTo>
                  <a:cubicBezTo>
                    <a:pt x="3879" y="1112"/>
                    <a:pt x="3879" y="1112"/>
                    <a:pt x="3879" y="1112"/>
                  </a:cubicBezTo>
                  <a:cubicBezTo>
                    <a:pt x="3879" y="1115"/>
                    <a:pt x="3882" y="1118"/>
                    <a:pt x="3886" y="1118"/>
                  </a:cubicBezTo>
                  <a:cubicBezTo>
                    <a:pt x="3906" y="1118"/>
                    <a:pt x="3906" y="1118"/>
                    <a:pt x="3906" y="1118"/>
                  </a:cubicBezTo>
                  <a:cubicBezTo>
                    <a:pt x="3912" y="1187"/>
                    <a:pt x="3912" y="1187"/>
                    <a:pt x="3912" y="1187"/>
                  </a:cubicBezTo>
                  <a:cubicBezTo>
                    <a:pt x="3912" y="1191"/>
                    <a:pt x="3915" y="1193"/>
                    <a:pt x="3919" y="1193"/>
                  </a:cubicBezTo>
                  <a:cubicBezTo>
                    <a:pt x="3961" y="1193"/>
                    <a:pt x="3961" y="1193"/>
                    <a:pt x="3961" y="1193"/>
                  </a:cubicBezTo>
                  <a:cubicBezTo>
                    <a:pt x="3965" y="1193"/>
                    <a:pt x="3968" y="1190"/>
                    <a:pt x="3968" y="1187"/>
                  </a:cubicBezTo>
                  <a:cubicBezTo>
                    <a:pt x="3971" y="1118"/>
                    <a:pt x="3971" y="1118"/>
                    <a:pt x="3971" y="1118"/>
                  </a:cubicBezTo>
                  <a:cubicBezTo>
                    <a:pt x="4007" y="1118"/>
                    <a:pt x="4007" y="1118"/>
                    <a:pt x="4007" y="1118"/>
                  </a:cubicBezTo>
                  <a:cubicBezTo>
                    <a:pt x="4011" y="1118"/>
                    <a:pt x="4014" y="1115"/>
                    <a:pt x="4014" y="1112"/>
                  </a:cubicBezTo>
                  <a:cubicBezTo>
                    <a:pt x="4014" y="1045"/>
                    <a:pt x="4014" y="1045"/>
                    <a:pt x="4014" y="1045"/>
                  </a:cubicBezTo>
                  <a:cubicBezTo>
                    <a:pt x="4046" y="1045"/>
                    <a:pt x="4046" y="1045"/>
                    <a:pt x="4046" y="1045"/>
                  </a:cubicBezTo>
                  <a:cubicBezTo>
                    <a:pt x="4046" y="1114"/>
                    <a:pt x="4046" y="1114"/>
                    <a:pt x="4046" y="1114"/>
                  </a:cubicBezTo>
                  <a:cubicBezTo>
                    <a:pt x="4046" y="1117"/>
                    <a:pt x="4049" y="1120"/>
                    <a:pt x="4053" y="1120"/>
                  </a:cubicBezTo>
                  <a:cubicBezTo>
                    <a:pt x="4106" y="1120"/>
                    <a:pt x="4106" y="1120"/>
                    <a:pt x="4106" y="1120"/>
                  </a:cubicBezTo>
                  <a:cubicBezTo>
                    <a:pt x="4106" y="1176"/>
                    <a:pt x="4106" y="1176"/>
                    <a:pt x="4106" y="1176"/>
                  </a:cubicBezTo>
                  <a:cubicBezTo>
                    <a:pt x="4106" y="1180"/>
                    <a:pt x="4109" y="1183"/>
                    <a:pt x="4113" y="1183"/>
                  </a:cubicBezTo>
                  <a:cubicBezTo>
                    <a:pt x="4158" y="1183"/>
                    <a:pt x="4158" y="1183"/>
                    <a:pt x="4158" y="1183"/>
                  </a:cubicBezTo>
                  <a:cubicBezTo>
                    <a:pt x="4162" y="1183"/>
                    <a:pt x="4165" y="1180"/>
                    <a:pt x="4165" y="1176"/>
                  </a:cubicBezTo>
                  <a:cubicBezTo>
                    <a:pt x="4165" y="1119"/>
                    <a:pt x="4165" y="1119"/>
                    <a:pt x="4165" y="1119"/>
                  </a:cubicBezTo>
                  <a:cubicBezTo>
                    <a:pt x="4561" y="1120"/>
                    <a:pt x="4561" y="1120"/>
                    <a:pt x="4561" y="1120"/>
                  </a:cubicBezTo>
                  <a:cubicBezTo>
                    <a:pt x="4564" y="1120"/>
                    <a:pt x="4567" y="1117"/>
                    <a:pt x="4567" y="1113"/>
                  </a:cubicBezTo>
                  <a:cubicBezTo>
                    <a:pt x="4567" y="1067"/>
                    <a:pt x="4567" y="1067"/>
                    <a:pt x="4567" y="1067"/>
                  </a:cubicBezTo>
                  <a:cubicBezTo>
                    <a:pt x="4567" y="1066"/>
                    <a:pt x="4567" y="1066"/>
                    <a:pt x="4567" y="1066"/>
                  </a:cubicBezTo>
                  <a:cubicBezTo>
                    <a:pt x="4567" y="1062"/>
                    <a:pt x="4567" y="1058"/>
                    <a:pt x="4566" y="1054"/>
                  </a:cubicBezTo>
                  <a:cubicBezTo>
                    <a:pt x="4565" y="1052"/>
                    <a:pt x="4563" y="1050"/>
                    <a:pt x="4560" y="1048"/>
                  </a:cubicBezTo>
                  <a:cubicBezTo>
                    <a:pt x="4558" y="1047"/>
                    <a:pt x="4555" y="1044"/>
                    <a:pt x="4555" y="1042"/>
                  </a:cubicBezTo>
                  <a:cubicBezTo>
                    <a:pt x="4555" y="1040"/>
                    <a:pt x="4560" y="1035"/>
                    <a:pt x="4564" y="1031"/>
                  </a:cubicBezTo>
                  <a:cubicBezTo>
                    <a:pt x="4566" y="1030"/>
                    <a:pt x="4567" y="1028"/>
                    <a:pt x="4567" y="1026"/>
                  </a:cubicBezTo>
                  <a:cubicBezTo>
                    <a:pt x="4567" y="1004"/>
                    <a:pt x="4567" y="1004"/>
                    <a:pt x="4567" y="1004"/>
                  </a:cubicBezTo>
                  <a:cubicBezTo>
                    <a:pt x="4567" y="1002"/>
                    <a:pt x="4566" y="999"/>
                    <a:pt x="4564" y="998"/>
                  </a:cubicBezTo>
                  <a:cubicBezTo>
                    <a:pt x="4563" y="997"/>
                    <a:pt x="4559" y="994"/>
                    <a:pt x="4559" y="992"/>
                  </a:cubicBezTo>
                  <a:cubicBezTo>
                    <a:pt x="4559" y="989"/>
                    <a:pt x="4562" y="987"/>
                    <a:pt x="4564" y="986"/>
                  </a:cubicBezTo>
                  <a:cubicBezTo>
                    <a:pt x="4566" y="985"/>
                    <a:pt x="4567" y="983"/>
                    <a:pt x="4567" y="980"/>
                  </a:cubicBezTo>
                  <a:cubicBezTo>
                    <a:pt x="4567" y="967"/>
                    <a:pt x="4567" y="967"/>
                    <a:pt x="4567" y="967"/>
                  </a:cubicBezTo>
                  <a:cubicBezTo>
                    <a:pt x="4571" y="966"/>
                    <a:pt x="4576" y="966"/>
                    <a:pt x="4581" y="965"/>
                  </a:cubicBezTo>
                  <a:cubicBezTo>
                    <a:pt x="4584" y="965"/>
                    <a:pt x="4587" y="962"/>
                    <a:pt x="4587" y="959"/>
                  </a:cubicBezTo>
                  <a:cubicBezTo>
                    <a:pt x="4587" y="933"/>
                    <a:pt x="4587" y="933"/>
                    <a:pt x="4587" y="933"/>
                  </a:cubicBezTo>
                  <a:cubicBezTo>
                    <a:pt x="4587" y="920"/>
                    <a:pt x="4592" y="895"/>
                    <a:pt x="4602" y="880"/>
                  </a:cubicBezTo>
                  <a:cubicBezTo>
                    <a:pt x="4612" y="863"/>
                    <a:pt x="4621" y="856"/>
                    <a:pt x="4627" y="851"/>
                  </a:cubicBezTo>
                  <a:cubicBezTo>
                    <a:pt x="4634" y="845"/>
                    <a:pt x="4642" y="841"/>
                    <a:pt x="4642" y="841"/>
                  </a:cubicBezTo>
                  <a:cubicBezTo>
                    <a:pt x="4645" y="840"/>
                    <a:pt x="4646" y="838"/>
                    <a:pt x="4646" y="836"/>
                  </a:cubicBezTo>
                  <a:cubicBezTo>
                    <a:pt x="4648" y="793"/>
                    <a:pt x="4648" y="793"/>
                    <a:pt x="4648" y="793"/>
                  </a:cubicBezTo>
                  <a:cubicBezTo>
                    <a:pt x="4648" y="791"/>
                    <a:pt x="4647" y="790"/>
                    <a:pt x="4646" y="788"/>
                  </a:cubicBezTo>
                  <a:cubicBezTo>
                    <a:pt x="4645" y="788"/>
                    <a:pt x="4644" y="787"/>
                    <a:pt x="4644" y="786"/>
                  </a:cubicBezTo>
                  <a:cubicBezTo>
                    <a:pt x="4645" y="785"/>
                    <a:pt x="4647" y="783"/>
                    <a:pt x="4649" y="782"/>
                  </a:cubicBezTo>
                  <a:cubicBezTo>
                    <a:pt x="4651" y="781"/>
                    <a:pt x="4652" y="780"/>
                    <a:pt x="4653" y="778"/>
                  </a:cubicBezTo>
                  <a:cubicBezTo>
                    <a:pt x="4653" y="777"/>
                    <a:pt x="4655" y="764"/>
                    <a:pt x="4658" y="750"/>
                  </a:cubicBezTo>
                  <a:cubicBezTo>
                    <a:pt x="4659" y="746"/>
                    <a:pt x="4659" y="743"/>
                    <a:pt x="4660" y="740"/>
                  </a:cubicBezTo>
                  <a:cubicBezTo>
                    <a:pt x="4660" y="743"/>
                    <a:pt x="4661" y="746"/>
                    <a:pt x="4662" y="750"/>
                  </a:cubicBezTo>
                  <a:cubicBezTo>
                    <a:pt x="4664" y="764"/>
                    <a:pt x="4667" y="777"/>
                    <a:pt x="4667" y="778"/>
                  </a:cubicBezTo>
                  <a:cubicBezTo>
                    <a:pt x="4668" y="780"/>
                    <a:pt x="4669" y="782"/>
                    <a:pt x="4671" y="783"/>
                  </a:cubicBezTo>
                  <a:cubicBezTo>
                    <a:pt x="4673" y="783"/>
                    <a:pt x="4675" y="785"/>
                    <a:pt x="4676" y="786"/>
                  </a:cubicBezTo>
                  <a:cubicBezTo>
                    <a:pt x="4676" y="786"/>
                    <a:pt x="4675" y="787"/>
                    <a:pt x="4674" y="788"/>
                  </a:cubicBezTo>
                  <a:cubicBezTo>
                    <a:pt x="4673" y="789"/>
                    <a:pt x="4672" y="791"/>
                    <a:pt x="4672" y="793"/>
                  </a:cubicBezTo>
                  <a:cubicBezTo>
                    <a:pt x="4674" y="836"/>
                    <a:pt x="4674" y="836"/>
                    <a:pt x="4674" y="836"/>
                  </a:cubicBezTo>
                  <a:cubicBezTo>
                    <a:pt x="4674" y="838"/>
                    <a:pt x="4675" y="840"/>
                    <a:pt x="4677" y="841"/>
                  </a:cubicBezTo>
                  <a:cubicBezTo>
                    <a:pt x="4678" y="841"/>
                    <a:pt x="4686" y="845"/>
                    <a:pt x="4693" y="851"/>
                  </a:cubicBezTo>
                  <a:cubicBezTo>
                    <a:pt x="4693" y="851"/>
                    <a:pt x="4694" y="852"/>
                    <a:pt x="4695" y="852"/>
                  </a:cubicBezTo>
                  <a:cubicBezTo>
                    <a:pt x="4702" y="858"/>
                    <a:pt x="4708" y="863"/>
                    <a:pt x="4718" y="880"/>
                  </a:cubicBezTo>
                  <a:cubicBezTo>
                    <a:pt x="4728" y="897"/>
                    <a:pt x="4733" y="919"/>
                    <a:pt x="4733" y="933"/>
                  </a:cubicBezTo>
                  <a:cubicBezTo>
                    <a:pt x="4733" y="959"/>
                    <a:pt x="4733" y="959"/>
                    <a:pt x="4733" y="959"/>
                  </a:cubicBezTo>
                  <a:cubicBezTo>
                    <a:pt x="4733" y="962"/>
                    <a:pt x="4736" y="965"/>
                    <a:pt x="4739" y="965"/>
                  </a:cubicBezTo>
                  <a:cubicBezTo>
                    <a:pt x="4744" y="966"/>
                    <a:pt x="4749" y="966"/>
                    <a:pt x="4753" y="967"/>
                  </a:cubicBezTo>
                  <a:cubicBezTo>
                    <a:pt x="4753" y="980"/>
                    <a:pt x="4753" y="980"/>
                    <a:pt x="4753" y="980"/>
                  </a:cubicBezTo>
                  <a:cubicBezTo>
                    <a:pt x="4753" y="983"/>
                    <a:pt x="4755" y="986"/>
                    <a:pt x="4757" y="987"/>
                  </a:cubicBezTo>
                  <a:cubicBezTo>
                    <a:pt x="4757" y="987"/>
                    <a:pt x="4761" y="988"/>
                    <a:pt x="4761" y="992"/>
                  </a:cubicBezTo>
                  <a:cubicBezTo>
                    <a:pt x="4761" y="996"/>
                    <a:pt x="4758" y="998"/>
                    <a:pt x="4757" y="998"/>
                  </a:cubicBezTo>
                  <a:cubicBezTo>
                    <a:pt x="4754" y="999"/>
                    <a:pt x="4753" y="1001"/>
                    <a:pt x="4753" y="1004"/>
                  </a:cubicBezTo>
                  <a:cubicBezTo>
                    <a:pt x="4753" y="1026"/>
                    <a:pt x="4753" y="1026"/>
                    <a:pt x="4753" y="1026"/>
                  </a:cubicBezTo>
                  <a:cubicBezTo>
                    <a:pt x="4753" y="1028"/>
                    <a:pt x="4754" y="1030"/>
                    <a:pt x="4755" y="1031"/>
                  </a:cubicBezTo>
                  <a:cubicBezTo>
                    <a:pt x="4760" y="1035"/>
                    <a:pt x="4765" y="1040"/>
                    <a:pt x="4765" y="1042"/>
                  </a:cubicBezTo>
                  <a:cubicBezTo>
                    <a:pt x="4765" y="1044"/>
                    <a:pt x="4761" y="1047"/>
                    <a:pt x="4759" y="1048"/>
                  </a:cubicBezTo>
                  <a:cubicBezTo>
                    <a:pt x="4757" y="1050"/>
                    <a:pt x="4755" y="1052"/>
                    <a:pt x="4754" y="1054"/>
                  </a:cubicBezTo>
                  <a:cubicBezTo>
                    <a:pt x="4752" y="1058"/>
                    <a:pt x="4752" y="1062"/>
                    <a:pt x="4752" y="1066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7"/>
                    <a:pt x="4755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297" y="1120"/>
                    <a:pt x="5297" y="1120"/>
                    <a:pt x="5297" y="1120"/>
                  </a:cubicBezTo>
                  <a:cubicBezTo>
                    <a:pt x="5300" y="1120"/>
                    <a:pt x="5303" y="1117"/>
                    <a:pt x="5303" y="1113"/>
                  </a:cubicBezTo>
                  <a:cubicBezTo>
                    <a:pt x="5303" y="1075"/>
                    <a:pt x="5303" y="1075"/>
                    <a:pt x="5303" y="1075"/>
                  </a:cubicBezTo>
                  <a:cubicBezTo>
                    <a:pt x="5306" y="1074"/>
                    <a:pt x="5308" y="1072"/>
                    <a:pt x="5308" y="1069"/>
                  </a:cubicBezTo>
                  <a:cubicBezTo>
                    <a:pt x="5308" y="1004"/>
                    <a:pt x="5308" y="1004"/>
                    <a:pt x="5308" y="1004"/>
                  </a:cubicBezTo>
                  <a:cubicBezTo>
                    <a:pt x="5311" y="1003"/>
                    <a:pt x="5313" y="1000"/>
                    <a:pt x="5313" y="997"/>
                  </a:cubicBezTo>
                  <a:cubicBezTo>
                    <a:pt x="5313" y="937"/>
                    <a:pt x="5313" y="937"/>
                    <a:pt x="5313" y="937"/>
                  </a:cubicBezTo>
                  <a:cubicBezTo>
                    <a:pt x="5314" y="937"/>
                    <a:pt x="5314" y="937"/>
                    <a:pt x="5314" y="937"/>
                  </a:cubicBezTo>
                  <a:cubicBezTo>
                    <a:pt x="5318" y="937"/>
                    <a:pt x="5321" y="934"/>
                    <a:pt x="5321" y="930"/>
                  </a:cubicBezTo>
                  <a:cubicBezTo>
                    <a:pt x="5321" y="877"/>
                    <a:pt x="5321" y="877"/>
                    <a:pt x="5321" y="877"/>
                  </a:cubicBezTo>
                  <a:cubicBezTo>
                    <a:pt x="5323" y="876"/>
                    <a:pt x="5325" y="874"/>
                    <a:pt x="5325" y="871"/>
                  </a:cubicBezTo>
                  <a:cubicBezTo>
                    <a:pt x="5325" y="798"/>
                    <a:pt x="5325" y="798"/>
                    <a:pt x="5325" y="798"/>
                  </a:cubicBezTo>
                  <a:cubicBezTo>
                    <a:pt x="5328" y="797"/>
                    <a:pt x="5331" y="795"/>
                    <a:pt x="5331" y="791"/>
                  </a:cubicBezTo>
                  <a:cubicBezTo>
                    <a:pt x="5331" y="741"/>
                    <a:pt x="5331" y="741"/>
                    <a:pt x="5331" y="741"/>
                  </a:cubicBezTo>
                  <a:cubicBezTo>
                    <a:pt x="5333" y="740"/>
                    <a:pt x="5335" y="737"/>
                    <a:pt x="5335" y="734"/>
                  </a:cubicBezTo>
                  <a:cubicBezTo>
                    <a:pt x="5335" y="609"/>
                    <a:pt x="5335" y="609"/>
                    <a:pt x="5335" y="609"/>
                  </a:cubicBezTo>
                  <a:cubicBezTo>
                    <a:pt x="5336" y="609"/>
                    <a:pt x="5336" y="609"/>
                    <a:pt x="5336" y="609"/>
                  </a:cubicBezTo>
                  <a:cubicBezTo>
                    <a:pt x="5340" y="609"/>
                    <a:pt x="5343" y="606"/>
                    <a:pt x="5343" y="602"/>
                  </a:cubicBezTo>
                  <a:cubicBezTo>
                    <a:pt x="5343" y="540"/>
                    <a:pt x="5343" y="540"/>
                    <a:pt x="5343" y="540"/>
                  </a:cubicBezTo>
                  <a:cubicBezTo>
                    <a:pt x="5345" y="539"/>
                    <a:pt x="5347" y="536"/>
                    <a:pt x="5347" y="534"/>
                  </a:cubicBezTo>
                  <a:cubicBezTo>
                    <a:pt x="5347" y="471"/>
                    <a:pt x="5347" y="471"/>
                    <a:pt x="5347" y="471"/>
                  </a:cubicBezTo>
                  <a:cubicBezTo>
                    <a:pt x="5348" y="471"/>
                    <a:pt x="5348" y="471"/>
                    <a:pt x="5348" y="471"/>
                  </a:cubicBezTo>
                  <a:cubicBezTo>
                    <a:pt x="5351" y="471"/>
                    <a:pt x="5354" y="468"/>
                    <a:pt x="5354" y="464"/>
                  </a:cubicBezTo>
                  <a:cubicBezTo>
                    <a:pt x="5354" y="408"/>
                    <a:pt x="5354" y="408"/>
                    <a:pt x="5354" y="408"/>
                  </a:cubicBezTo>
                  <a:cubicBezTo>
                    <a:pt x="5355" y="408"/>
                    <a:pt x="5355" y="408"/>
                    <a:pt x="5355" y="408"/>
                  </a:cubicBezTo>
                  <a:cubicBezTo>
                    <a:pt x="5359" y="408"/>
                    <a:pt x="5362" y="405"/>
                    <a:pt x="5362" y="401"/>
                  </a:cubicBezTo>
                  <a:cubicBezTo>
                    <a:pt x="5362" y="348"/>
                    <a:pt x="5362" y="348"/>
                    <a:pt x="5362" y="348"/>
                  </a:cubicBezTo>
                  <a:cubicBezTo>
                    <a:pt x="5365" y="347"/>
                    <a:pt x="5367" y="345"/>
                    <a:pt x="5367" y="341"/>
                  </a:cubicBezTo>
                  <a:cubicBezTo>
                    <a:pt x="5367" y="284"/>
                    <a:pt x="5367" y="284"/>
                    <a:pt x="5367" y="284"/>
                  </a:cubicBezTo>
                  <a:cubicBezTo>
                    <a:pt x="5369" y="284"/>
                    <a:pt x="5369" y="284"/>
                    <a:pt x="5369" y="284"/>
                  </a:cubicBezTo>
                  <a:cubicBezTo>
                    <a:pt x="5372" y="284"/>
                    <a:pt x="5375" y="281"/>
                    <a:pt x="5375" y="277"/>
                  </a:cubicBezTo>
                  <a:cubicBezTo>
                    <a:pt x="5375" y="219"/>
                    <a:pt x="5375" y="219"/>
                    <a:pt x="5375" y="219"/>
                  </a:cubicBezTo>
                  <a:cubicBezTo>
                    <a:pt x="5378" y="218"/>
                    <a:pt x="5380" y="215"/>
                    <a:pt x="5380" y="213"/>
                  </a:cubicBezTo>
                  <a:cubicBezTo>
                    <a:pt x="5380" y="146"/>
                    <a:pt x="5380" y="146"/>
                    <a:pt x="5380" y="146"/>
                  </a:cubicBezTo>
                  <a:cubicBezTo>
                    <a:pt x="5383" y="145"/>
                    <a:pt x="5385" y="142"/>
                    <a:pt x="5385" y="139"/>
                  </a:cubicBezTo>
                  <a:cubicBezTo>
                    <a:pt x="5385" y="86"/>
                    <a:pt x="5385" y="86"/>
                    <a:pt x="5385" y="86"/>
                  </a:cubicBezTo>
                  <a:cubicBezTo>
                    <a:pt x="5387" y="86"/>
                    <a:pt x="5389" y="84"/>
                    <a:pt x="5390" y="82"/>
                  </a:cubicBezTo>
                  <a:cubicBezTo>
                    <a:pt x="5390" y="84"/>
                    <a:pt x="5392" y="86"/>
                    <a:pt x="5395" y="86"/>
                  </a:cubicBezTo>
                  <a:cubicBezTo>
                    <a:pt x="5395" y="157"/>
                    <a:pt x="5395" y="157"/>
                    <a:pt x="5395" y="157"/>
                  </a:cubicBezTo>
                  <a:cubicBezTo>
                    <a:pt x="5395" y="160"/>
                    <a:pt x="5397" y="162"/>
                    <a:pt x="5399" y="163"/>
                  </a:cubicBezTo>
                  <a:cubicBezTo>
                    <a:pt x="5399" y="213"/>
                    <a:pt x="5399" y="213"/>
                    <a:pt x="5399" y="213"/>
                  </a:cubicBezTo>
                  <a:cubicBezTo>
                    <a:pt x="5399" y="215"/>
                    <a:pt x="5401" y="218"/>
                    <a:pt x="5404" y="219"/>
                  </a:cubicBezTo>
                  <a:cubicBezTo>
                    <a:pt x="5404" y="277"/>
                    <a:pt x="5404" y="277"/>
                    <a:pt x="5404" y="277"/>
                  </a:cubicBezTo>
                  <a:cubicBezTo>
                    <a:pt x="5404" y="281"/>
                    <a:pt x="5407" y="284"/>
                    <a:pt x="5411" y="284"/>
                  </a:cubicBezTo>
                  <a:cubicBezTo>
                    <a:pt x="5412" y="284"/>
                    <a:pt x="5412" y="284"/>
                    <a:pt x="5412" y="284"/>
                  </a:cubicBezTo>
                  <a:cubicBezTo>
                    <a:pt x="5412" y="341"/>
                    <a:pt x="5412" y="341"/>
                    <a:pt x="5412" y="341"/>
                  </a:cubicBezTo>
                  <a:cubicBezTo>
                    <a:pt x="5412" y="345"/>
                    <a:pt x="5415" y="347"/>
                    <a:pt x="5418" y="348"/>
                  </a:cubicBezTo>
                  <a:cubicBezTo>
                    <a:pt x="5418" y="401"/>
                    <a:pt x="5418" y="401"/>
                    <a:pt x="5418" y="401"/>
                  </a:cubicBezTo>
                  <a:cubicBezTo>
                    <a:pt x="5418" y="405"/>
                    <a:pt x="5421" y="408"/>
                    <a:pt x="5424" y="408"/>
                  </a:cubicBezTo>
                  <a:cubicBezTo>
                    <a:pt x="5425" y="408"/>
                    <a:pt x="5425" y="408"/>
                    <a:pt x="5425" y="408"/>
                  </a:cubicBezTo>
                  <a:cubicBezTo>
                    <a:pt x="5425" y="473"/>
                    <a:pt x="5425" y="473"/>
                    <a:pt x="5425" y="473"/>
                  </a:cubicBezTo>
                  <a:cubicBezTo>
                    <a:pt x="5425" y="476"/>
                    <a:pt x="5428" y="479"/>
                    <a:pt x="5432" y="479"/>
                  </a:cubicBezTo>
                  <a:cubicBezTo>
                    <a:pt x="5432" y="479"/>
                    <a:pt x="5432" y="479"/>
                    <a:pt x="5432" y="479"/>
                  </a:cubicBezTo>
                  <a:cubicBezTo>
                    <a:pt x="5432" y="534"/>
                    <a:pt x="5432" y="534"/>
                    <a:pt x="5432" y="534"/>
                  </a:cubicBezTo>
                  <a:cubicBezTo>
                    <a:pt x="5432" y="536"/>
                    <a:pt x="5434" y="539"/>
                    <a:pt x="5437" y="540"/>
                  </a:cubicBezTo>
                  <a:cubicBezTo>
                    <a:pt x="5437" y="666"/>
                    <a:pt x="5437" y="666"/>
                    <a:pt x="5437" y="666"/>
                  </a:cubicBezTo>
                  <a:cubicBezTo>
                    <a:pt x="5437" y="670"/>
                    <a:pt x="5440" y="673"/>
                    <a:pt x="5444" y="673"/>
                  </a:cubicBezTo>
                  <a:cubicBezTo>
                    <a:pt x="5444" y="673"/>
                    <a:pt x="5444" y="673"/>
                    <a:pt x="5444" y="673"/>
                  </a:cubicBezTo>
                  <a:cubicBezTo>
                    <a:pt x="5444" y="734"/>
                    <a:pt x="5444" y="734"/>
                    <a:pt x="5444" y="734"/>
                  </a:cubicBezTo>
                  <a:cubicBezTo>
                    <a:pt x="5444" y="737"/>
                    <a:pt x="5446" y="740"/>
                    <a:pt x="5449" y="741"/>
                  </a:cubicBezTo>
                  <a:cubicBezTo>
                    <a:pt x="5449" y="791"/>
                    <a:pt x="5449" y="791"/>
                    <a:pt x="5449" y="791"/>
                  </a:cubicBezTo>
                  <a:cubicBezTo>
                    <a:pt x="5449" y="795"/>
                    <a:pt x="5451" y="797"/>
                    <a:pt x="5454" y="798"/>
                  </a:cubicBezTo>
                  <a:cubicBezTo>
                    <a:pt x="5454" y="871"/>
                    <a:pt x="5454" y="871"/>
                    <a:pt x="5454" y="871"/>
                  </a:cubicBezTo>
                  <a:cubicBezTo>
                    <a:pt x="5454" y="874"/>
                    <a:pt x="5456" y="876"/>
                    <a:pt x="5459" y="877"/>
                  </a:cubicBezTo>
                  <a:cubicBezTo>
                    <a:pt x="5459" y="930"/>
                    <a:pt x="5459" y="930"/>
                    <a:pt x="5459" y="930"/>
                  </a:cubicBezTo>
                  <a:cubicBezTo>
                    <a:pt x="5459" y="934"/>
                    <a:pt x="5462" y="937"/>
                    <a:pt x="5465" y="937"/>
                  </a:cubicBezTo>
                  <a:cubicBezTo>
                    <a:pt x="5466" y="937"/>
                    <a:pt x="5466" y="937"/>
                    <a:pt x="5466" y="937"/>
                  </a:cubicBezTo>
                  <a:cubicBezTo>
                    <a:pt x="5466" y="997"/>
                    <a:pt x="5466" y="997"/>
                    <a:pt x="5466" y="997"/>
                  </a:cubicBezTo>
                  <a:cubicBezTo>
                    <a:pt x="5466" y="1000"/>
                    <a:pt x="5468" y="1003"/>
                    <a:pt x="5472" y="1004"/>
                  </a:cubicBezTo>
                  <a:cubicBezTo>
                    <a:pt x="5472" y="1069"/>
                    <a:pt x="5472" y="1069"/>
                    <a:pt x="5472" y="1069"/>
                  </a:cubicBezTo>
                  <a:cubicBezTo>
                    <a:pt x="5472" y="1072"/>
                    <a:pt x="5473" y="1074"/>
                    <a:pt x="5476" y="1075"/>
                  </a:cubicBezTo>
                  <a:cubicBezTo>
                    <a:pt x="5476" y="1119"/>
                    <a:pt x="5476" y="1119"/>
                    <a:pt x="5476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3" y="1119"/>
                    <a:pt x="6506" y="1117"/>
                    <a:pt x="6506" y="1113"/>
                  </a:cubicBezTo>
                  <a:cubicBezTo>
                    <a:pt x="6529" y="990"/>
                    <a:pt x="6529" y="990"/>
                    <a:pt x="6529" y="990"/>
                  </a:cubicBezTo>
                  <a:cubicBezTo>
                    <a:pt x="6551" y="990"/>
                    <a:pt x="6551" y="990"/>
                    <a:pt x="6551" y="990"/>
                  </a:cubicBezTo>
                  <a:cubicBezTo>
                    <a:pt x="6570" y="1225"/>
                    <a:pt x="6570" y="1225"/>
                    <a:pt x="6570" y="1225"/>
                  </a:cubicBezTo>
                  <a:cubicBezTo>
                    <a:pt x="6570" y="1229"/>
                    <a:pt x="6573" y="1232"/>
                    <a:pt x="6576" y="1232"/>
                  </a:cubicBezTo>
                  <a:cubicBezTo>
                    <a:pt x="6616" y="1232"/>
                    <a:pt x="6616" y="1232"/>
                    <a:pt x="6616" y="1232"/>
                  </a:cubicBezTo>
                  <a:cubicBezTo>
                    <a:pt x="6619" y="1232"/>
                    <a:pt x="6622" y="1229"/>
                    <a:pt x="6622" y="1226"/>
                  </a:cubicBezTo>
                  <a:cubicBezTo>
                    <a:pt x="6660" y="820"/>
                    <a:pt x="6660" y="820"/>
                    <a:pt x="6660" y="820"/>
                  </a:cubicBezTo>
                  <a:cubicBezTo>
                    <a:pt x="6689" y="820"/>
                    <a:pt x="6689" y="820"/>
                    <a:pt x="6689" y="820"/>
                  </a:cubicBezTo>
                  <a:cubicBezTo>
                    <a:pt x="6706" y="1114"/>
                    <a:pt x="6706" y="1114"/>
                    <a:pt x="6706" y="1114"/>
                  </a:cubicBezTo>
                  <a:cubicBezTo>
                    <a:pt x="6706" y="1118"/>
                    <a:pt x="6709" y="1121"/>
                    <a:pt x="6713" y="1121"/>
                  </a:cubicBezTo>
                  <a:cubicBezTo>
                    <a:pt x="6713" y="1121"/>
                    <a:pt x="6713" y="1121"/>
                    <a:pt x="6713" y="1121"/>
                  </a:cubicBezTo>
                  <a:cubicBezTo>
                    <a:pt x="6761" y="1120"/>
                    <a:pt x="6761" y="1120"/>
                    <a:pt x="6761" y="1120"/>
                  </a:cubicBezTo>
                  <a:cubicBezTo>
                    <a:pt x="6764" y="1120"/>
                    <a:pt x="6767" y="1118"/>
                    <a:pt x="6768" y="1115"/>
                  </a:cubicBezTo>
                  <a:cubicBezTo>
                    <a:pt x="6780" y="1015"/>
                    <a:pt x="6780" y="1015"/>
                    <a:pt x="6780" y="1015"/>
                  </a:cubicBezTo>
                  <a:cubicBezTo>
                    <a:pt x="6807" y="1015"/>
                    <a:pt x="6807" y="1015"/>
                    <a:pt x="6807" y="1015"/>
                  </a:cubicBezTo>
                  <a:cubicBezTo>
                    <a:pt x="6833" y="1226"/>
                    <a:pt x="6833" y="1226"/>
                    <a:pt x="6833" y="1226"/>
                  </a:cubicBezTo>
                  <a:cubicBezTo>
                    <a:pt x="6834" y="1229"/>
                    <a:pt x="6836" y="1232"/>
                    <a:pt x="6840" y="1232"/>
                  </a:cubicBezTo>
                  <a:cubicBezTo>
                    <a:pt x="6840" y="1232"/>
                    <a:pt x="6840" y="1232"/>
                    <a:pt x="6840" y="1232"/>
                  </a:cubicBezTo>
                  <a:cubicBezTo>
                    <a:pt x="6879" y="1231"/>
                    <a:pt x="6879" y="1231"/>
                    <a:pt x="6879" y="1231"/>
                  </a:cubicBezTo>
                  <a:cubicBezTo>
                    <a:pt x="6882" y="1231"/>
                    <a:pt x="6885" y="1229"/>
                    <a:pt x="6885" y="1225"/>
                  </a:cubicBezTo>
                  <a:cubicBezTo>
                    <a:pt x="6911" y="938"/>
                    <a:pt x="6911" y="938"/>
                    <a:pt x="6911" y="938"/>
                  </a:cubicBezTo>
                  <a:cubicBezTo>
                    <a:pt x="6932" y="938"/>
                    <a:pt x="6932" y="938"/>
                    <a:pt x="6932" y="938"/>
                  </a:cubicBezTo>
                  <a:cubicBezTo>
                    <a:pt x="6959" y="1115"/>
                    <a:pt x="6959" y="1115"/>
                    <a:pt x="6959" y="1115"/>
                  </a:cubicBezTo>
                  <a:cubicBezTo>
                    <a:pt x="6960" y="1118"/>
                    <a:pt x="6963" y="1120"/>
                    <a:pt x="6966" y="1120"/>
                  </a:cubicBezTo>
                  <a:cubicBezTo>
                    <a:pt x="7424" y="1120"/>
                    <a:pt x="7424" y="1120"/>
                    <a:pt x="7424" y="1120"/>
                  </a:cubicBezTo>
                  <a:cubicBezTo>
                    <a:pt x="7424" y="1107"/>
                    <a:pt x="7424" y="1107"/>
                    <a:pt x="7424" y="1107"/>
                  </a:cubicBezTo>
                  <a:lnTo>
                    <a:pt x="6972" y="1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8"/>
            <p:cNvSpPr>
              <a:spLocks noEditPoints="1"/>
            </p:cNvSpPr>
            <p:nvPr userDrawn="1"/>
          </p:nvSpPr>
          <p:spPr bwMode="auto">
            <a:xfrm>
              <a:off x="3619153" y="-7151413"/>
              <a:ext cx="2416175" cy="2427288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4201766" y="-6568800"/>
              <a:ext cx="1255713" cy="1258888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8" y="169922"/>
            <a:ext cx="2325970" cy="52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05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29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3 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3078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156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2506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546333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4660866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7754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546333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60866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775400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194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2047874"/>
            <a:ext cx="8281126" cy="2657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7"/>
            <a:ext cx="8280400" cy="10874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699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24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8"/>
            <a:ext cx="8281126" cy="35111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377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3080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438150"/>
            <a:ext cx="4052888" cy="276999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259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5166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782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5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801" y="1956981"/>
            <a:ext cx="5002349" cy="32316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1002506"/>
            <a:ext cx="1409700" cy="830997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8" y="222951"/>
            <a:ext cx="821166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8" y="169922"/>
            <a:ext cx="2325970" cy="52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 userDrawn="1"/>
        </p:nvGrpSpPr>
        <p:grpSpPr>
          <a:xfrm>
            <a:off x="1" y="3412613"/>
            <a:ext cx="9144000" cy="1368525"/>
            <a:chOff x="2458" y="4189728"/>
            <a:chExt cx="9137619" cy="1367570"/>
          </a:xfrm>
          <a:solidFill>
            <a:schemeClr val="bg1"/>
          </a:solidFill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458" y="4189728"/>
              <a:ext cx="4458404" cy="1367570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674903" y="4443348"/>
              <a:ext cx="4465174" cy="1059788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4173911" y="4423559"/>
              <a:ext cx="792628" cy="796274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4365038" y="4614685"/>
              <a:ext cx="411938" cy="412979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01853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782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2145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4078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9312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5076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206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4" y="-2"/>
            <a:ext cx="4484687" cy="5143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324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1" y="361559"/>
            <a:ext cx="4053243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208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1" y="-1"/>
            <a:ext cx="2196000" cy="14390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36474" y="-2"/>
            <a:ext cx="2196000" cy="295629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664902" y="3031331"/>
            <a:ext cx="4469673" cy="211217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4659311" y="1514872"/>
            <a:ext cx="2196000" cy="14414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0" y="361559"/>
            <a:ext cx="4052888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253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96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74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3 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3078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156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16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546333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4660866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7754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546333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60866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775400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7937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2047874"/>
            <a:ext cx="8281126" cy="2657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7"/>
            <a:ext cx="8280400" cy="10874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27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747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244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8"/>
            <a:ext cx="8281126" cy="35111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9967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3080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438150"/>
            <a:ext cx="4052888" cy="276999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67481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387" y="1609696"/>
            <a:ext cx="5351462" cy="415498"/>
          </a:xfrm>
        </p:spPr>
        <p:txBody>
          <a:bodyPr anchor="b"/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87" y="2067647"/>
            <a:ext cx="5351462" cy="230833"/>
          </a:xfrm>
        </p:spPr>
        <p:txBody>
          <a:bodyPr/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500" b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0" y="222951"/>
            <a:ext cx="821167" cy="6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/>
          <p:cNvGrpSpPr/>
          <p:nvPr userDrawn="1"/>
        </p:nvGrpSpPr>
        <p:grpSpPr>
          <a:xfrm>
            <a:off x="-20802" y="2677759"/>
            <a:ext cx="9185605" cy="2158978"/>
            <a:chOff x="-9096722" y="-7864200"/>
            <a:chExt cx="27854276" cy="6546850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9096722" y="-7864200"/>
              <a:ext cx="13590588" cy="4168775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5146329" y="-7091088"/>
              <a:ext cx="13611225" cy="3230563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-9096722" y="-5944913"/>
              <a:ext cx="27849513" cy="4627563"/>
            </a:xfrm>
            <a:custGeom>
              <a:avLst/>
              <a:gdLst>
                <a:gd name="T0" fmla="*/ 6755 w 7424"/>
                <a:gd name="T1" fmla="*/ 1107 h 1232"/>
                <a:gd name="T2" fmla="*/ 5489 w 7424"/>
                <a:gd name="T3" fmla="*/ 1105 h 1232"/>
                <a:gd name="T4" fmla="*/ 5458 w 7424"/>
                <a:gd name="T5" fmla="*/ 728 h 1232"/>
                <a:gd name="T6" fmla="*/ 5426 w 7424"/>
                <a:gd name="T7" fmla="*/ 335 h 1232"/>
                <a:gd name="T8" fmla="*/ 5390 w 7424"/>
                <a:gd name="T9" fmla="*/ 0 h 1232"/>
                <a:gd name="T10" fmla="*/ 5354 w 7424"/>
                <a:gd name="T11" fmla="*/ 335 h 1232"/>
                <a:gd name="T12" fmla="*/ 5322 w 7424"/>
                <a:gd name="T13" fmla="*/ 728 h 1232"/>
                <a:gd name="T14" fmla="*/ 5290 w 7424"/>
                <a:gd name="T15" fmla="*/ 1106 h 1232"/>
                <a:gd name="T16" fmla="*/ 4766 w 7424"/>
                <a:gd name="T17" fmla="*/ 962 h 1232"/>
                <a:gd name="T18" fmla="*/ 4680 w 7424"/>
                <a:gd name="T19" fmla="*/ 714 h 1232"/>
                <a:gd name="T20" fmla="*/ 4640 w 7424"/>
                <a:gd name="T21" fmla="*/ 772 h 1232"/>
                <a:gd name="T22" fmla="*/ 4542 w 7424"/>
                <a:gd name="T23" fmla="*/ 1042 h 1232"/>
                <a:gd name="T24" fmla="*/ 4059 w 7424"/>
                <a:gd name="T25" fmla="*/ 1107 h 1232"/>
                <a:gd name="T26" fmla="*/ 3893 w 7424"/>
                <a:gd name="T27" fmla="*/ 975 h 1232"/>
                <a:gd name="T28" fmla="*/ 2923 w 7424"/>
                <a:gd name="T29" fmla="*/ 733 h 1232"/>
                <a:gd name="T30" fmla="*/ 2512 w 7424"/>
                <a:gd name="T31" fmla="*/ 550 h 1232"/>
                <a:gd name="T32" fmla="*/ 2041 w 7424"/>
                <a:gd name="T33" fmla="*/ 826 h 1232"/>
                <a:gd name="T34" fmla="*/ 1996 w 7424"/>
                <a:gd name="T35" fmla="*/ 673 h 1232"/>
                <a:gd name="T36" fmla="*/ 1977 w 7424"/>
                <a:gd name="T37" fmla="*/ 648 h 1232"/>
                <a:gd name="T38" fmla="*/ 1953 w 7424"/>
                <a:gd name="T39" fmla="*/ 736 h 1232"/>
                <a:gd name="T40" fmla="*/ 1867 w 7424"/>
                <a:gd name="T41" fmla="*/ 716 h 1232"/>
                <a:gd name="T42" fmla="*/ 1846 w 7424"/>
                <a:gd name="T43" fmla="*/ 655 h 1232"/>
                <a:gd name="T44" fmla="*/ 1835 w 7424"/>
                <a:gd name="T45" fmla="*/ 737 h 1232"/>
                <a:gd name="T46" fmla="*/ 1726 w 7424"/>
                <a:gd name="T47" fmla="*/ 824 h 1232"/>
                <a:gd name="T48" fmla="*/ 1653 w 7424"/>
                <a:gd name="T49" fmla="*/ 703 h 1232"/>
                <a:gd name="T50" fmla="*/ 1652 w 7424"/>
                <a:gd name="T51" fmla="*/ 623 h 1232"/>
                <a:gd name="T52" fmla="*/ 1625 w 7424"/>
                <a:gd name="T53" fmla="*/ 704 h 1232"/>
                <a:gd name="T54" fmla="*/ 1574 w 7424"/>
                <a:gd name="T55" fmla="*/ 773 h 1232"/>
                <a:gd name="T56" fmla="*/ 1556 w 7424"/>
                <a:gd name="T57" fmla="*/ 689 h 1232"/>
                <a:gd name="T58" fmla="*/ 1529 w 7424"/>
                <a:gd name="T59" fmla="*/ 704 h 1232"/>
                <a:gd name="T60" fmla="*/ 871 w 7424"/>
                <a:gd name="T61" fmla="*/ 1107 h 1232"/>
                <a:gd name="T62" fmla="*/ 646 w 7424"/>
                <a:gd name="T63" fmla="*/ 924 h 1232"/>
                <a:gd name="T64" fmla="*/ 470 w 7424"/>
                <a:gd name="T65" fmla="*/ 1120 h 1232"/>
                <a:gd name="T66" fmla="*/ 683 w 7424"/>
                <a:gd name="T67" fmla="*/ 931 h 1232"/>
                <a:gd name="T68" fmla="*/ 1512 w 7424"/>
                <a:gd name="T69" fmla="*/ 1113 h 1232"/>
                <a:gd name="T70" fmla="*/ 1564 w 7424"/>
                <a:gd name="T71" fmla="*/ 782 h 1232"/>
                <a:gd name="T72" fmla="*/ 1616 w 7424"/>
                <a:gd name="T73" fmla="*/ 729 h 1232"/>
                <a:gd name="T74" fmla="*/ 1675 w 7424"/>
                <a:gd name="T75" fmla="*/ 831 h 1232"/>
                <a:gd name="T76" fmla="*/ 1798 w 7424"/>
                <a:gd name="T77" fmla="*/ 831 h 1232"/>
                <a:gd name="T78" fmla="*/ 1881 w 7424"/>
                <a:gd name="T79" fmla="*/ 756 h 1232"/>
                <a:gd name="T80" fmla="*/ 1960 w 7424"/>
                <a:gd name="T81" fmla="*/ 749 h 1232"/>
                <a:gd name="T82" fmla="*/ 2014 w 7424"/>
                <a:gd name="T83" fmla="*/ 747 h 1232"/>
                <a:gd name="T84" fmla="*/ 2460 w 7424"/>
                <a:gd name="T85" fmla="*/ 818 h 1232"/>
                <a:gd name="T86" fmla="*/ 2605 w 7424"/>
                <a:gd name="T87" fmla="*/ 462 h 1232"/>
                <a:gd name="T88" fmla="*/ 3020 w 7424"/>
                <a:gd name="T89" fmla="*/ 514 h 1232"/>
                <a:gd name="T90" fmla="*/ 3879 w 7424"/>
                <a:gd name="T91" fmla="*/ 1112 h 1232"/>
                <a:gd name="T92" fmla="*/ 4053 w 7424"/>
                <a:gd name="T93" fmla="*/ 1120 h 1232"/>
                <a:gd name="T94" fmla="*/ 4555 w 7424"/>
                <a:gd name="T95" fmla="*/ 1042 h 1232"/>
                <a:gd name="T96" fmla="*/ 4627 w 7424"/>
                <a:gd name="T97" fmla="*/ 851 h 1232"/>
                <a:gd name="T98" fmla="*/ 4676 w 7424"/>
                <a:gd name="T99" fmla="*/ 786 h 1232"/>
                <a:gd name="T100" fmla="*/ 4757 w 7424"/>
                <a:gd name="T101" fmla="*/ 987 h 1232"/>
                <a:gd name="T102" fmla="*/ 4759 w 7424"/>
                <a:gd name="T103" fmla="*/ 1120 h 1232"/>
                <a:gd name="T104" fmla="*/ 5321 w 7424"/>
                <a:gd name="T105" fmla="*/ 877 h 1232"/>
                <a:gd name="T106" fmla="*/ 5354 w 7424"/>
                <a:gd name="T107" fmla="*/ 464 h 1232"/>
                <a:gd name="T108" fmla="*/ 5385 w 7424"/>
                <a:gd name="T109" fmla="*/ 86 h 1232"/>
                <a:gd name="T110" fmla="*/ 5424 w 7424"/>
                <a:gd name="T111" fmla="*/ 408 h 1232"/>
                <a:gd name="T112" fmla="*/ 5454 w 7424"/>
                <a:gd name="T113" fmla="*/ 798 h 1232"/>
                <a:gd name="T114" fmla="*/ 6500 w 7424"/>
                <a:gd name="T115" fmla="*/ 1119 h 1232"/>
                <a:gd name="T116" fmla="*/ 6713 w 7424"/>
                <a:gd name="T117" fmla="*/ 1121 h 1232"/>
                <a:gd name="T118" fmla="*/ 6966 w 7424"/>
                <a:gd name="T119" fmla="*/ 112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24" h="1232">
                  <a:moveTo>
                    <a:pt x="6972" y="1107"/>
                  </a:moveTo>
                  <a:cubicBezTo>
                    <a:pt x="6945" y="930"/>
                    <a:pt x="6945" y="930"/>
                    <a:pt x="6945" y="930"/>
                  </a:cubicBezTo>
                  <a:cubicBezTo>
                    <a:pt x="6944" y="927"/>
                    <a:pt x="6942" y="924"/>
                    <a:pt x="6938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1" y="924"/>
                    <a:pt x="6898" y="927"/>
                    <a:pt x="6898" y="930"/>
                  </a:cubicBezTo>
                  <a:cubicBezTo>
                    <a:pt x="6873" y="1218"/>
                    <a:pt x="6873" y="1218"/>
                    <a:pt x="6873" y="1218"/>
                  </a:cubicBezTo>
                  <a:cubicBezTo>
                    <a:pt x="6846" y="1218"/>
                    <a:pt x="6846" y="1218"/>
                    <a:pt x="6846" y="1218"/>
                  </a:cubicBezTo>
                  <a:cubicBezTo>
                    <a:pt x="6820" y="1007"/>
                    <a:pt x="6820" y="1007"/>
                    <a:pt x="6820" y="1007"/>
                  </a:cubicBezTo>
                  <a:cubicBezTo>
                    <a:pt x="6819" y="1004"/>
                    <a:pt x="6816" y="1002"/>
                    <a:pt x="6813" y="1002"/>
                  </a:cubicBezTo>
                  <a:cubicBezTo>
                    <a:pt x="6774" y="1002"/>
                    <a:pt x="6774" y="1002"/>
                    <a:pt x="6774" y="1002"/>
                  </a:cubicBezTo>
                  <a:cubicBezTo>
                    <a:pt x="6771" y="1002"/>
                    <a:pt x="6768" y="1004"/>
                    <a:pt x="6767" y="1007"/>
                  </a:cubicBezTo>
                  <a:cubicBezTo>
                    <a:pt x="6755" y="1107"/>
                    <a:pt x="6755" y="1107"/>
                    <a:pt x="6755" y="1107"/>
                  </a:cubicBezTo>
                  <a:cubicBezTo>
                    <a:pt x="6719" y="1107"/>
                    <a:pt x="6719" y="1107"/>
                    <a:pt x="6719" y="1107"/>
                  </a:cubicBezTo>
                  <a:cubicBezTo>
                    <a:pt x="6702" y="812"/>
                    <a:pt x="6702" y="812"/>
                    <a:pt x="6702" y="812"/>
                  </a:cubicBezTo>
                  <a:cubicBezTo>
                    <a:pt x="6702" y="809"/>
                    <a:pt x="6699" y="806"/>
                    <a:pt x="6695" y="806"/>
                  </a:cubicBezTo>
                  <a:cubicBezTo>
                    <a:pt x="6654" y="806"/>
                    <a:pt x="6654" y="806"/>
                    <a:pt x="6654" y="806"/>
                  </a:cubicBezTo>
                  <a:cubicBezTo>
                    <a:pt x="6650" y="806"/>
                    <a:pt x="6647" y="809"/>
                    <a:pt x="6647" y="812"/>
                  </a:cubicBezTo>
                  <a:cubicBezTo>
                    <a:pt x="6610" y="1218"/>
                    <a:pt x="6610" y="1218"/>
                    <a:pt x="6610" y="1218"/>
                  </a:cubicBezTo>
                  <a:cubicBezTo>
                    <a:pt x="6583" y="1218"/>
                    <a:pt x="6583" y="1218"/>
                    <a:pt x="6583" y="1218"/>
                  </a:cubicBezTo>
                  <a:cubicBezTo>
                    <a:pt x="6564" y="983"/>
                    <a:pt x="6564" y="983"/>
                    <a:pt x="6564" y="983"/>
                  </a:cubicBezTo>
                  <a:cubicBezTo>
                    <a:pt x="6564" y="980"/>
                    <a:pt x="6561" y="977"/>
                    <a:pt x="6557" y="977"/>
                  </a:cubicBezTo>
                  <a:cubicBezTo>
                    <a:pt x="6523" y="977"/>
                    <a:pt x="6523" y="977"/>
                    <a:pt x="6523" y="977"/>
                  </a:cubicBezTo>
                  <a:cubicBezTo>
                    <a:pt x="6520" y="977"/>
                    <a:pt x="6517" y="979"/>
                    <a:pt x="6517" y="982"/>
                  </a:cubicBezTo>
                  <a:cubicBezTo>
                    <a:pt x="6494" y="1106"/>
                    <a:pt x="6494" y="1106"/>
                    <a:pt x="6494" y="1106"/>
                  </a:cubicBezTo>
                  <a:cubicBezTo>
                    <a:pt x="5489" y="1105"/>
                    <a:pt x="5489" y="1105"/>
                    <a:pt x="5489" y="1105"/>
                  </a:cubicBezTo>
                  <a:cubicBezTo>
                    <a:pt x="5489" y="1069"/>
                    <a:pt x="5489" y="1069"/>
                    <a:pt x="5489" y="1069"/>
                  </a:cubicBezTo>
                  <a:cubicBezTo>
                    <a:pt x="5489" y="1066"/>
                    <a:pt x="5488" y="1064"/>
                    <a:pt x="5485" y="1063"/>
                  </a:cubicBezTo>
                  <a:cubicBezTo>
                    <a:pt x="5485" y="997"/>
                    <a:pt x="5485" y="997"/>
                    <a:pt x="5485" y="997"/>
                  </a:cubicBezTo>
                  <a:cubicBezTo>
                    <a:pt x="5485" y="994"/>
                    <a:pt x="5483" y="991"/>
                    <a:pt x="5479" y="991"/>
                  </a:cubicBezTo>
                  <a:cubicBezTo>
                    <a:pt x="5479" y="930"/>
                    <a:pt x="5479" y="930"/>
                    <a:pt x="5479" y="930"/>
                  </a:cubicBezTo>
                  <a:cubicBezTo>
                    <a:pt x="5479" y="926"/>
                    <a:pt x="5476" y="924"/>
                    <a:pt x="5473" y="924"/>
                  </a:cubicBezTo>
                  <a:cubicBezTo>
                    <a:pt x="5472" y="924"/>
                    <a:pt x="5472" y="924"/>
                    <a:pt x="5472" y="924"/>
                  </a:cubicBezTo>
                  <a:cubicBezTo>
                    <a:pt x="5472" y="871"/>
                    <a:pt x="5472" y="871"/>
                    <a:pt x="5472" y="871"/>
                  </a:cubicBezTo>
                  <a:cubicBezTo>
                    <a:pt x="5472" y="868"/>
                    <a:pt x="5470" y="865"/>
                    <a:pt x="5468" y="864"/>
                  </a:cubicBezTo>
                  <a:cubicBezTo>
                    <a:pt x="5468" y="791"/>
                    <a:pt x="5468" y="791"/>
                    <a:pt x="5468" y="791"/>
                  </a:cubicBezTo>
                  <a:cubicBezTo>
                    <a:pt x="5468" y="788"/>
                    <a:pt x="5465" y="785"/>
                    <a:pt x="5462" y="785"/>
                  </a:cubicBezTo>
                  <a:cubicBezTo>
                    <a:pt x="5462" y="734"/>
                    <a:pt x="5462" y="734"/>
                    <a:pt x="5462" y="734"/>
                  </a:cubicBezTo>
                  <a:cubicBezTo>
                    <a:pt x="5462" y="731"/>
                    <a:pt x="5460" y="729"/>
                    <a:pt x="5458" y="728"/>
                  </a:cubicBezTo>
                  <a:cubicBezTo>
                    <a:pt x="5458" y="666"/>
                    <a:pt x="5458" y="666"/>
                    <a:pt x="5458" y="666"/>
                  </a:cubicBezTo>
                  <a:cubicBezTo>
                    <a:pt x="5458" y="663"/>
                    <a:pt x="5455" y="660"/>
                    <a:pt x="5451" y="660"/>
                  </a:cubicBezTo>
                  <a:cubicBezTo>
                    <a:pt x="5450" y="660"/>
                    <a:pt x="5450" y="660"/>
                    <a:pt x="5450" y="660"/>
                  </a:cubicBezTo>
                  <a:cubicBezTo>
                    <a:pt x="5450" y="534"/>
                    <a:pt x="5450" y="534"/>
                    <a:pt x="5450" y="534"/>
                  </a:cubicBezTo>
                  <a:cubicBezTo>
                    <a:pt x="5450" y="531"/>
                    <a:pt x="5448" y="528"/>
                    <a:pt x="5446" y="527"/>
                  </a:cubicBezTo>
                  <a:cubicBezTo>
                    <a:pt x="5446" y="473"/>
                    <a:pt x="5446" y="473"/>
                    <a:pt x="5446" y="473"/>
                  </a:cubicBezTo>
                  <a:cubicBezTo>
                    <a:pt x="5446" y="469"/>
                    <a:pt x="5443" y="466"/>
                    <a:pt x="5439" y="466"/>
                  </a:cubicBezTo>
                  <a:cubicBezTo>
                    <a:pt x="5438" y="466"/>
                    <a:pt x="5438" y="466"/>
                    <a:pt x="5438" y="466"/>
                  </a:cubicBezTo>
                  <a:cubicBezTo>
                    <a:pt x="5438" y="401"/>
                    <a:pt x="5438" y="401"/>
                    <a:pt x="5438" y="401"/>
                  </a:cubicBezTo>
                  <a:cubicBezTo>
                    <a:pt x="5438" y="397"/>
                    <a:pt x="5435" y="394"/>
                    <a:pt x="5432" y="394"/>
                  </a:cubicBezTo>
                  <a:cubicBezTo>
                    <a:pt x="5431" y="394"/>
                    <a:pt x="5431" y="394"/>
                    <a:pt x="5431" y="394"/>
                  </a:cubicBezTo>
                  <a:cubicBezTo>
                    <a:pt x="5431" y="341"/>
                    <a:pt x="5431" y="341"/>
                    <a:pt x="5431" y="341"/>
                  </a:cubicBezTo>
                  <a:cubicBezTo>
                    <a:pt x="5431" y="338"/>
                    <a:pt x="5429" y="335"/>
                    <a:pt x="5426" y="335"/>
                  </a:cubicBezTo>
                  <a:cubicBezTo>
                    <a:pt x="5426" y="277"/>
                    <a:pt x="5426" y="277"/>
                    <a:pt x="5426" y="277"/>
                  </a:cubicBezTo>
                  <a:cubicBezTo>
                    <a:pt x="5426" y="273"/>
                    <a:pt x="5423" y="270"/>
                    <a:pt x="5419" y="270"/>
                  </a:cubicBezTo>
                  <a:cubicBezTo>
                    <a:pt x="5417" y="270"/>
                    <a:pt x="5417" y="270"/>
                    <a:pt x="5417" y="270"/>
                  </a:cubicBezTo>
                  <a:cubicBezTo>
                    <a:pt x="5417" y="213"/>
                    <a:pt x="5417" y="213"/>
                    <a:pt x="5417" y="213"/>
                  </a:cubicBezTo>
                  <a:cubicBezTo>
                    <a:pt x="5417" y="210"/>
                    <a:pt x="5415" y="207"/>
                    <a:pt x="5413" y="206"/>
                  </a:cubicBezTo>
                  <a:cubicBezTo>
                    <a:pt x="5413" y="157"/>
                    <a:pt x="5413" y="157"/>
                    <a:pt x="5413" y="157"/>
                  </a:cubicBezTo>
                  <a:cubicBezTo>
                    <a:pt x="5413" y="154"/>
                    <a:pt x="5411" y="151"/>
                    <a:pt x="5408" y="150"/>
                  </a:cubicBezTo>
                  <a:cubicBezTo>
                    <a:pt x="5408" y="80"/>
                    <a:pt x="5408" y="80"/>
                    <a:pt x="5408" y="80"/>
                  </a:cubicBezTo>
                  <a:cubicBezTo>
                    <a:pt x="5408" y="77"/>
                    <a:pt x="5406" y="74"/>
                    <a:pt x="5403" y="73"/>
                  </a:cubicBezTo>
                  <a:cubicBezTo>
                    <a:pt x="5403" y="15"/>
                    <a:pt x="5403" y="15"/>
                    <a:pt x="5403" y="15"/>
                  </a:cubicBezTo>
                  <a:cubicBezTo>
                    <a:pt x="5403" y="14"/>
                    <a:pt x="5402" y="13"/>
                    <a:pt x="5401" y="11"/>
                  </a:cubicBezTo>
                  <a:cubicBezTo>
                    <a:pt x="5395" y="3"/>
                    <a:pt x="5395" y="3"/>
                    <a:pt x="5395" y="3"/>
                  </a:cubicBezTo>
                  <a:cubicBezTo>
                    <a:pt x="5394" y="1"/>
                    <a:pt x="5392" y="0"/>
                    <a:pt x="5390" y="0"/>
                  </a:cubicBezTo>
                  <a:cubicBezTo>
                    <a:pt x="5388" y="0"/>
                    <a:pt x="5386" y="1"/>
                    <a:pt x="5384" y="3"/>
                  </a:cubicBezTo>
                  <a:cubicBezTo>
                    <a:pt x="5378" y="11"/>
                    <a:pt x="5378" y="11"/>
                    <a:pt x="5378" y="11"/>
                  </a:cubicBezTo>
                  <a:cubicBezTo>
                    <a:pt x="5377" y="13"/>
                    <a:pt x="5377" y="14"/>
                    <a:pt x="5377" y="15"/>
                  </a:cubicBezTo>
                  <a:cubicBezTo>
                    <a:pt x="5377" y="73"/>
                    <a:pt x="5377" y="73"/>
                    <a:pt x="5377" y="73"/>
                  </a:cubicBezTo>
                  <a:cubicBezTo>
                    <a:pt x="5374" y="74"/>
                    <a:pt x="5371" y="77"/>
                    <a:pt x="5371" y="80"/>
                  </a:cubicBezTo>
                  <a:cubicBezTo>
                    <a:pt x="5371" y="133"/>
                    <a:pt x="5371" y="133"/>
                    <a:pt x="5371" y="133"/>
                  </a:cubicBezTo>
                  <a:cubicBezTo>
                    <a:pt x="5369" y="134"/>
                    <a:pt x="5367" y="136"/>
                    <a:pt x="5367" y="139"/>
                  </a:cubicBezTo>
                  <a:cubicBezTo>
                    <a:pt x="5367" y="206"/>
                    <a:pt x="5367" y="206"/>
                    <a:pt x="5367" y="206"/>
                  </a:cubicBezTo>
                  <a:cubicBezTo>
                    <a:pt x="5364" y="207"/>
                    <a:pt x="5362" y="210"/>
                    <a:pt x="5362" y="213"/>
                  </a:cubicBezTo>
                  <a:cubicBezTo>
                    <a:pt x="5362" y="270"/>
                    <a:pt x="5362" y="270"/>
                    <a:pt x="5362" y="270"/>
                  </a:cubicBezTo>
                  <a:cubicBezTo>
                    <a:pt x="5361" y="270"/>
                    <a:pt x="5361" y="270"/>
                    <a:pt x="5361" y="270"/>
                  </a:cubicBezTo>
                  <a:cubicBezTo>
                    <a:pt x="5357" y="270"/>
                    <a:pt x="5354" y="273"/>
                    <a:pt x="5354" y="277"/>
                  </a:cubicBezTo>
                  <a:cubicBezTo>
                    <a:pt x="5354" y="335"/>
                    <a:pt x="5354" y="335"/>
                    <a:pt x="5354" y="335"/>
                  </a:cubicBezTo>
                  <a:cubicBezTo>
                    <a:pt x="5351" y="335"/>
                    <a:pt x="5348" y="338"/>
                    <a:pt x="5348" y="341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4" y="394"/>
                    <a:pt x="5341" y="397"/>
                    <a:pt x="5341" y="401"/>
                  </a:cubicBezTo>
                  <a:cubicBezTo>
                    <a:pt x="5341" y="457"/>
                    <a:pt x="5341" y="457"/>
                    <a:pt x="5341" y="457"/>
                  </a:cubicBezTo>
                  <a:cubicBezTo>
                    <a:pt x="5340" y="457"/>
                    <a:pt x="5340" y="457"/>
                    <a:pt x="5340" y="457"/>
                  </a:cubicBezTo>
                  <a:cubicBezTo>
                    <a:pt x="5337" y="457"/>
                    <a:pt x="5334" y="460"/>
                    <a:pt x="5334" y="464"/>
                  </a:cubicBezTo>
                  <a:cubicBezTo>
                    <a:pt x="5334" y="527"/>
                    <a:pt x="5334" y="527"/>
                    <a:pt x="5334" y="527"/>
                  </a:cubicBezTo>
                  <a:cubicBezTo>
                    <a:pt x="5331" y="528"/>
                    <a:pt x="5329" y="531"/>
                    <a:pt x="5329" y="534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5" y="595"/>
                    <a:pt x="5322" y="598"/>
                    <a:pt x="5322" y="602"/>
                  </a:cubicBezTo>
                  <a:cubicBezTo>
                    <a:pt x="5322" y="728"/>
                    <a:pt x="5322" y="728"/>
                    <a:pt x="5322" y="728"/>
                  </a:cubicBezTo>
                  <a:cubicBezTo>
                    <a:pt x="5319" y="729"/>
                    <a:pt x="5317" y="731"/>
                    <a:pt x="5317" y="734"/>
                  </a:cubicBezTo>
                  <a:cubicBezTo>
                    <a:pt x="5317" y="785"/>
                    <a:pt x="5317" y="785"/>
                    <a:pt x="5317" y="785"/>
                  </a:cubicBezTo>
                  <a:cubicBezTo>
                    <a:pt x="5314" y="785"/>
                    <a:pt x="5312" y="788"/>
                    <a:pt x="5312" y="791"/>
                  </a:cubicBezTo>
                  <a:cubicBezTo>
                    <a:pt x="5312" y="864"/>
                    <a:pt x="5312" y="864"/>
                    <a:pt x="5312" y="864"/>
                  </a:cubicBezTo>
                  <a:cubicBezTo>
                    <a:pt x="5309" y="865"/>
                    <a:pt x="5307" y="868"/>
                    <a:pt x="5307" y="871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3" y="924"/>
                    <a:pt x="5300" y="926"/>
                    <a:pt x="5300" y="930"/>
                  </a:cubicBezTo>
                  <a:cubicBezTo>
                    <a:pt x="5300" y="991"/>
                    <a:pt x="5300" y="991"/>
                    <a:pt x="5300" y="991"/>
                  </a:cubicBezTo>
                  <a:cubicBezTo>
                    <a:pt x="5297" y="991"/>
                    <a:pt x="5295" y="994"/>
                    <a:pt x="5295" y="997"/>
                  </a:cubicBezTo>
                  <a:cubicBezTo>
                    <a:pt x="5295" y="1063"/>
                    <a:pt x="5295" y="1063"/>
                    <a:pt x="5295" y="1063"/>
                  </a:cubicBezTo>
                  <a:cubicBezTo>
                    <a:pt x="5292" y="1064"/>
                    <a:pt x="5290" y="1066"/>
                    <a:pt x="5290" y="1069"/>
                  </a:cubicBezTo>
                  <a:cubicBezTo>
                    <a:pt x="5290" y="1106"/>
                    <a:pt x="5290" y="1106"/>
                    <a:pt x="5290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4766" y="1107"/>
                    <a:pt x="4766" y="1107"/>
                    <a:pt x="4766" y="1107"/>
                  </a:cubicBezTo>
                  <a:cubicBezTo>
                    <a:pt x="4766" y="1067"/>
                    <a:pt x="4766" y="1067"/>
                    <a:pt x="4766" y="1067"/>
                  </a:cubicBezTo>
                  <a:cubicBezTo>
                    <a:pt x="4766" y="1066"/>
                    <a:pt x="4766" y="1066"/>
                    <a:pt x="4766" y="1066"/>
                  </a:cubicBezTo>
                  <a:cubicBezTo>
                    <a:pt x="4766" y="1063"/>
                    <a:pt x="4766" y="1061"/>
                    <a:pt x="4766" y="1060"/>
                  </a:cubicBezTo>
                  <a:cubicBezTo>
                    <a:pt x="4767" y="1060"/>
                    <a:pt x="4767" y="1059"/>
                    <a:pt x="4768" y="1059"/>
                  </a:cubicBezTo>
                  <a:cubicBezTo>
                    <a:pt x="4772" y="1055"/>
                    <a:pt x="4778" y="1050"/>
                    <a:pt x="4778" y="1042"/>
                  </a:cubicBezTo>
                  <a:cubicBezTo>
                    <a:pt x="4778" y="1034"/>
                    <a:pt x="4771" y="1027"/>
                    <a:pt x="4766" y="1023"/>
                  </a:cubicBezTo>
                  <a:cubicBezTo>
                    <a:pt x="4766" y="1008"/>
                    <a:pt x="4766" y="1008"/>
                    <a:pt x="4766" y="1008"/>
                  </a:cubicBezTo>
                  <a:cubicBezTo>
                    <a:pt x="4770" y="1005"/>
                    <a:pt x="4774" y="999"/>
                    <a:pt x="4774" y="992"/>
                  </a:cubicBezTo>
                  <a:cubicBezTo>
                    <a:pt x="4774" y="984"/>
                    <a:pt x="4770" y="979"/>
                    <a:pt x="4766" y="976"/>
                  </a:cubicBezTo>
                  <a:cubicBezTo>
                    <a:pt x="4766" y="962"/>
                    <a:pt x="4766" y="962"/>
                    <a:pt x="4766" y="962"/>
                  </a:cubicBezTo>
                  <a:cubicBezTo>
                    <a:pt x="4766" y="956"/>
                    <a:pt x="4760" y="954"/>
                    <a:pt x="4746" y="953"/>
                  </a:cubicBezTo>
                  <a:cubicBezTo>
                    <a:pt x="4746" y="933"/>
                    <a:pt x="4746" y="933"/>
                    <a:pt x="4746" y="933"/>
                  </a:cubicBezTo>
                  <a:cubicBezTo>
                    <a:pt x="4746" y="921"/>
                    <a:pt x="4743" y="896"/>
                    <a:pt x="4730" y="873"/>
                  </a:cubicBezTo>
                  <a:cubicBezTo>
                    <a:pt x="4719" y="854"/>
                    <a:pt x="4710" y="847"/>
                    <a:pt x="4703" y="842"/>
                  </a:cubicBezTo>
                  <a:cubicBezTo>
                    <a:pt x="4702" y="841"/>
                    <a:pt x="4702" y="841"/>
                    <a:pt x="4701" y="840"/>
                  </a:cubicBezTo>
                  <a:cubicBezTo>
                    <a:pt x="4696" y="836"/>
                    <a:pt x="4690" y="833"/>
                    <a:pt x="4687" y="831"/>
                  </a:cubicBezTo>
                  <a:cubicBezTo>
                    <a:pt x="4686" y="796"/>
                    <a:pt x="4686" y="796"/>
                    <a:pt x="4686" y="796"/>
                  </a:cubicBezTo>
                  <a:cubicBezTo>
                    <a:pt x="4688" y="793"/>
                    <a:pt x="4690" y="790"/>
                    <a:pt x="4690" y="786"/>
                  </a:cubicBezTo>
                  <a:cubicBezTo>
                    <a:pt x="4690" y="779"/>
                    <a:pt x="4684" y="774"/>
                    <a:pt x="4680" y="772"/>
                  </a:cubicBezTo>
                  <a:cubicBezTo>
                    <a:pt x="4676" y="754"/>
                    <a:pt x="4673" y="735"/>
                    <a:pt x="4671" y="726"/>
                  </a:cubicBezTo>
                  <a:cubicBezTo>
                    <a:pt x="4672" y="726"/>
                    <a:pt x="4673" y="726"/>
                    <a:pt x="4674" y="726"/>
                  </a:cubicBezTo>
                  <a:cubicBezTo>
                    <a:pt x="4677" y="725"/>
                    <a:pt x="4680" y="722"/>
                    <a:pt x="4680" y="719"/>
                  </a:cubicBezTo>
                  <a:cubicBezTo>
                    <a:pt x="4680" y="714"/>
                    <a:pt x="4680" y="714"/>
                    <a:pt x="4680" y="714"/>
                  </a:cubicBezTo>
                  <a:cubicBezTo>
                    <a:pt x="4680" y="711"/>
                    <a:pt x="4677" y="708"/>
                    <a:pt x="4674" y="708"/>
                  </a:cubicBezTo>
                  <a:cubicBezTo>
                    <a:pt x="4669" y="707"/>
                    <a:pt x="4669" y="707"/>
                    <a:pt x="4669" y="707"/>
                  </a:cubicBezTo>
                  <a:cubicBezTo>
                    <a:pt x="4669" y="703"/>
                    <a:pt x="4669" y="703"/>
                    <a:pt x="4669" y="703"/>
                  </a:cubicBezTo>
                  <a:cubicBezTo>
                    <a:pt x="4669" y="700"/>
                    <a:pt x="4666" y="697"/>
                    <a:pt x="4662" y="697"/>
                  </a:cubicBezTo>
                  <a:cubicBezTo>
                    <a:pt x="4658" y="697"/>
                    <a:pt x="4658" y="697"/>
                    <a:pt x="4658" y="697"/>
                  </a:cubicBezTo>
                  <a:cubicBezTo>
                    <a:pt x="4654" y="697"/>
                    <a:pt x="4651" y="700"/>
                    <a:pt x="4651" y="703"/>
                  </a:cubicBezTo>
                  <a:cubicBezTo>
                    <a:pt x="4651" y="707"/>
                    <a:pt x="4651" y="707"/>
                    <a:pt x="4651" y="707"/>
                  </a:cubicBezTo>
                  <a:cubicBezTo>
                    <a:pt x="4646" y="708"/>
                    <a:pt x="4646" y="708"/>
                    <a:pt x="4646" y="708"/>
                  </a:cubicBezTo>
                  <a:cubicBezTo>
                    <a:pt x="4643" y="708"/>
                    <a:pt x="4640" y="711"/>
                    <a:pt x="4640" y="714"/>
                  </a:cubicBezTo>
                  <a:cubicBezTo>
                    <a:pt x="4640" y="719"/>
                    <a:pt x="4640" y="719"/>
                    <a:pt x="4640" y="719"/>
                  </a:cubicBezTo>
                  <a:cubicBezTo>
                    <a:pt x="4640" y="722"/>
                    <a:pt x="4643" y="725"/>
                    <a:pt x="4646" y="726"/>
                  </a:cubicBezTo>
                  <a:cubicBezTo>
                    <a:pt x="4647" y="726"/>
                    <a:pt x="4648" y="726"/>
                    <a:pt x="4649" y="726"/>
                  </a:cubicBezTo>
                  <a:cubicBezTo>
                    <a:pt x="4647" y="735"/>
                    <a:pt x="4644" y="754"/>
                    <a:pt x="4640" y="772"/>
                  </a:cubicBezTo>
                  <a:cubicBezTo>
                    <a:pt x="4635" y="775"/>
                    <a:pt x="4630" y="780"/>
                    <a:pt x="4630" y="786"/>
                  </a:cubicBezTo>
                  <a:cubicBezTo>
                    <a:pt x="4630" y="790"/>
                    <a:pt x="4632" y="793"/>
                    <a:pt x="4634" y="796"/>
                  </a:cubicBezTo>
                  <a:cubicBezTo>
                    <a:pt x="4633" y="831"/>
                    <a:pt x="4633" y="831"/>
                    <a:pt x="4633" y="831"/>
                  </a:cubicBezTo>
                  <a:cubicBezTo>
                    <a:pt x="4630" y="833"/>
                    <a:pt x="4624" y="836"/>
                    <a:pt x="4619" y="840"/>
                  </a:cubicBezTo>
                  <a:cubicBezTo>
                    <a:pt x="4612" y="846"/>
                    <a:pt x="4602" y="855"/>
                    <a:pt x="4590" y="873"/>
                  </a:cubicBezTo>
                  <a:cubicBezTo>
                    <a:pt x="4579" y="890"/>
                    <a:pt x="4574" y="919"/>
                    <a:pt x="4574" y="933"/>
                  </a:cubicBezTo>
                  <a:cubicBezTo>
                    <a:pt x="4574" y="953"/>
                    <a:pt x="4574" y="953"/>
                    <a:pt x="4574" y="953"/>
                  </a:cubicBezTo>
                  <a:cubicBezTo>
                    <a:pt x="4560" y="954"/>
                    <a:pt x="4554" y="956"/>
                    <a:pt x="4554" y="962"/>
                  </a:cubicBezTo>
                  <a:cubicBezTo>
                    <a:pt x="4554" y="977"/>
                    <a:pt x="4554" y="977"/>
                    <a:pt x="4554" y="977"/>
                  </a:cubicBezTo>
                  <a:cubicBezTo>
                    <a:pt x="4550" y="979"/>
                    <a:pt x="4545" y="984"/>
                    <a:pt x="4545" y="992"/>
                  </a:cubicBezTo>
                  <a:cubicBezTo>
                    <a:pt x="4545" y="999"/>
                    <a:pt x="4550" y="1004"/>
                    <a:pt x="4554" y="1007"/>
                  </a:cubicBezTo>
                  <a:cubicBezTo>
                    <a:pt x="4554" y="1023"/>
                    <a:pt x="4554" y="1023"/>
                    <a:pt x="4554" y="1023"/>
                  </a:cubicBezTo>
                  <a:cubicBezTo>
                    <a:pt x="4549" y="1027"/>
                    <a:pt x="4542" y="1034"/>
                    <a:pt x="4542" y="1042"/>
                  </a:cubicBezTo>
                  <a:cubicBezTo>
                    <a:pt x="4542" y="1050"/>
                    <a:pt x="4548" y="1056"/>
                    <a:pt x="4552" y="1059"/>
                  </a:cubicBezTo>
                  <a:cubicBezTo>
                    <a:pt x="4553" y="1059"/>
                    <a:pt x="4553" y="1060"/>
                    <a:pt x="4554" y="1060"/>
                  </a:cubicBezTo>
                  <a:cubicBezTo>
                    <a:pt x="4554" y="1061"/>
                    <a:pt x="4554" y="1063"/>
                    <a:pt x="4554" y="1066"/>
                  </a:cubicBezTo>
                  <a:cubicBezTo>
                    <a:pt x="4554" y="1107"/>
                    <a:pt x="4554" y="1107"/>
                    <a:pt x="4554" y="1107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6" y="1106"/>
                    <a:pt x="4155" y="1107"/>
                    <a:pt x="4153" y="1108"/>
                  </a:cubicBezTo>
                  <a:cubicBezTo>
                    <a:pt x="4152" y="1109"/>
                    <a:pt x="4152" y="1111"/>
                    <a:pt x="4152" y="1113"/>
                  </a:cubicBezTo>
                  <a:cubicBezTo>
                    <a:pt x="4152" y="1170"/>
                    <a:pt x="4152" y="1170"/>
                    <a:pt x="4152" y="1170"/>
                  </a:cubicBezTo>
                  <a:cubicBezTo>
                    <a:pt x="4120" y="1170"/>
                    <a:pt x="4120" y="1170"/>
                    <a:pt x="4120" y="1170"/>
                  </a:cubicBezTo>
                  <a:cubicBezTo>
                    <a:pt x="4120" y="1114"/>
                    <a:pt x="4120" y="1114"/>
                    <a:pt x="4120" y="1114"/>
                  </a:cubicBezTo>
                  <a:cubicBezTo>
                    <a:pt x="4120" y="1110"/>
                    <a:pt x="4117" y="1107"/>
                    <a:pt x="4113" y="1107"/>
                  </a:cubicBezTo>
                  <a:cubicBezTo>
                    <a:pt x="4059" y="1107"/>
                    <a:pt x="4059" y="1107"/>
                    <a:pt x="4059" y="1107"/>
                  </a:cubicBezTo>
                  <a:cubicBezTo>
                    <a:pt x="4059" y="1039"/>
                    <a:pt x="4059" y="1039"/>
                    <a:pt x="4059" y="1039"/>
                  </a:cubicBezTo>
                  <a:cubicBezTo>
                    <a:pt x="4059" y="1035"/>
                    <a:pt x="4056" y="1032"/>
                    <a:pt x="4053" y="1032"/>
                  </a:cubicBezTo>
                  <a:cubicBezTo>
                    <a:pt x="4007" y="1032"/>
                    <a:pt x="4007" y="1032"/>
                    <a:pt x="4007" y="1032"/>
                  </a:cubicBezTo>
                  <a:cubicBezTo>
                    <a:pt x="4003" y="1032"/>
                    <a:pt x="4000" y="1035"/>
                    <a:pt x="4000" y="1039"/>
                  </a:cubicBezTo>
                  <a:cubicBezTo>
                    <a:pt x="4000" y="1105"/>
                    <a:pt x="4000" y="1105"/>
                    <a:pt x="4000" y="1105"/>
                  </a:cubicBezTo>
                  <a:cubicBezTo>
                    <a:pt x="3965" y="1105"/>
                    <a:pt x="3965" y="1105"/>
                    <a:pt x="3965" y="1105"/>
                  </a:cubicBezTo>
                  <a:cubicBezTo>
                    <a:pt x="3961" y="1105"/>
                    <a:pt x="3958" y="1108"/>
                    <a:pt x="3958" y="1111"/>
                  </a:cubicBezTo>
                  <a:cubicBezTo>
                    <a:pt x="3955" y="1180"/>
                    <a:pt x="3955" y="1180"/>
                    <a:pt x="3955" y="1180"/>
                  </a:cubicBezTo>
                  <a:cubicBezTo>
                    <a:pt x="3925" y="1180"/>
                    <a:pt x="3925" y="1180"/>
                    <a:pt x="3925" y="1180"/>
                  </a:cubicBezTo>
                  <a:cubicBezTo>
                    <a:pt x="3919" y="1111"/>
                    <a:pt x="3919" y="1111"/>
                    <a:pt x="3919" y="1111"/>
                  </a:cubicBezTo>
                  <a:cubicBezTo>
                    <a:pt x="3918" y="1108"/>
                    <a:pt x="3916" y="1105"/>
                    <a:pt x="3912" y="1105"/>
                  </a:cubicBezTo>
                  <a:cubicBezTo>
                    <a:pt x="3893" y="1105"/>
                    <a:pt x="3893" y="1105"/>
                    <a:pt x="3893" y="1105"/>
                  </a:cubicBezTo>
                  <a:cubicBezTo>
                    <a:pt x="3893" y="975"/>
                    <a:pt x="3893" y="975"/>
                    <a:pt x="3893" y="975"/>
                  </a:cubicBezTo>
                  <a:cubicBezTo>
                    <a:pt x="3893" y="971"/>
                    <a:pt x="3890" y="968"/>
                    <a:pt x="3886" y="968"/>
                  </a:cubicBezTo>
                  <a:cubicBezTo>
                    <a:pt x="3842" y="968"/>
                    <a:pt x="3842" y="968"/>
                    <a:pt x="3842" y="968"/>
                  </a:cubicBezTo>
                  <a:cubicBezTo>
                    <a:pt x="3839" y="968"/>
                    <a:pt x="3836" y="970"/>
                    <a:pt x="3836" y="973"/>
                  </a:cubicBezTo>
                  <a:cubicBezTo>
                    <a:pt x="3786" y="1218"/>
                    <a:pt x="3786" y="1218"/>
                    <a:pt x="3786" y="1218"/>
                  </a:cubicBezTo>
                  <a:cubicBezTo>
                    <a:pt x="3767" y="1218"/>
                    <a:pt x="3767" y="1218"/>
                    <a:pt x="3767" y="1218"/>
                  </a:cubicBezTo>
                  <a:cubicBezTo>
                    <a:pt x="3744" y="1106"/>
                    <a:pt x="3744" y="1106"/>
                    <a:pt x="3744" y="1106"/>
                  </a:cubicBezTo>
                  <a:cubicBezTo>
                    <a:pt x="3744" y="1107"/>
                    <a:pt x="3744" y="1107"/>
                    <a:pt x="3744" y="1107"/>
                  </a:cubicBezTo>
                  <a:cubicBezTo>
                    <a:pt x="3131" y="1107"/>
                    <a:pt x="3131" y="1107"/>
                    <a:pt x="3131" y="1107"/>
                  </a:cubicBezTo>
                  <a:cubicBezTo>
                    <a:pt x="3142" y="976"/>
                    <a:pt x="3138" y="847"/>
                    <a:pt x="3118" y="733"/>
                  </a:cubicBezTo>
                  <a:cubicBezTo>
                    <a:pt x="3105" y="657"/>
                    <a:pt x="3085" y="592"/>
                    <a:pt x="3057" y="535"/>
                  </a:cubicBezTo>
                  <a:cubicBezTo>
                    <a:pt x="3050" y="521"/>
                    <a:pt x="3040" y="500"/>
                    <a:pt x="3020" y="500"/>
                  </a:cubicBezTo>
                  <a:cubicBezTo>
                    <a:pt x="3001" y="500"/>
                    <a:pt x="2990" y="521"/>
                    <a:pt x="2983" y="535"/>
                  </a:cubicBezTo>
                  <a:cubicBezTo>
                    <a:pt x="2956" y="592"/>
                    <a:pt x="2936" y="657"/>
                    <a:pt x="2923" y="733"/>
                  </a:cubicBezTo>
                  <a:cubicBezTo>
                    <a:pt x="2903" y="847"/>
                    <a:pt x="2899" y="976"/>
                    <a:pt x="2910" y="1107"/>
                  </a:cubicBezTo>
                  <a:cubicBezTo>
                    <a:pt x="2660" y="1107"/>
                    <a:pt x="2660" y="1107"/>
                    <a:pt x="2660" y="1107"/>
                  </a:cubicBezTo>
                  <a:cubicBezTo>
                    <a:pt x="2660" y="590"/>
                    <a:pt x="2660" y="590"/>
                    <a:pt x="2660" y="590"/>
                  </a:cubicBezTo>
                  <a:cubicBezTo>
                    <a:pt x="2660" y="587"/>
                    <a:pt x="2657" y="584"/>
                    <a:pt x="2654" y="584"/>
                  </a:cubicBezTo>
                  <a:cubicBezTo>
                    <a:pt x="2625" y="579"/>
                    <a:pt x="2625" y="579"/>
                    <a:pt x="2625" y="579"/>
                  </a:cubicBezTo>
                  <a:cubicBezTo>
                    <a:pt x="2625" y="475"/>
                    <a:pt x="2625" y="475"/>
                    <a:pt x="2625" y="475"/>
                  </a:cubicBezTo>
                  <a:cubicBezTo>
                    <a:pt x="2625" y="462"/>
                    <a:pt x="2620" y="453"/>
                    <a:pt x="2610" y="449"/>
                  </a:cubicBezTo>
                  <a:cubicBezTo>
                    <a:pt x="2605" y="447"/>
                    <a:pt x="2598" y="445"/>
                    <a:pt x="2584" y="445"/>
                  </a:cubicBezTo>
                  <a:cubicBezTo>
                    <a:pt x="2552" y="445"/>
                    <a:pt x="2552" y="445"/>
                    <a:pt x="2552" y="445"/>
                  </a:cubicBezTo>
                  <a:cubicBezTo>
                    <a:pt x="2539" y="445"/>
                    <a:pt x="2528" y="451"/>
                    <a:pt x="2525" y="452"/>
                  </a:cubicBezTo>
                  <a:cubicBezTo>
                    <a:pt x="2524" y="453"/>
                    <a:pt x="2524" y="453"/>
                    <a:pt x="2524" y="453"/>
                  </a:cubicBezTo>
                  <a:cubicBezTo>
                    <a:pt x="2521" y="455"/>
                    <a:pt x="2512" y="460"/>
                    <a:pt x="2512" y="472"/>
                  </a:cubicBezTo>
                  <a:cubicBezTo>
                    <a:pt x="2512" y="550"/>
                    <a:pt x="2512" y="550"/>
                    <a:pt x="2512" y="550"/>
                  </a:cubicBezTo>
                  <a:cubicBezTo>
                    <a:pt x="2494" y="550"/>
                    <a:pt x="2494" y="550"/>
                    <a:pt x="2494" y="550"/>
                  </a:cubicBezTo>
                  <a:cubicBezTo>
                    <a:pt x="2491" y="550"/>
                    <a:pt x="2488" y="553"/>
                    <a:pt x="2488" y="557"/>
                  </a:cubicBezTo>
                  <a:cubicBezTo>
                    <a:pt x="2488" y="599"/>
                    <a:pt x="2488" y="599"/>
                    <a:pt x="2488" y="599"/>
                  </a:cubicBezTo>
                  <a:cubicBezTo>
                    <a:pt x="2459" y="599"/>
                    <a:pt x="2459" y="599"/>
                    <a:pt x="2459" y="599"/>
                  </a:cubicBezTo>
                  <a:cubicBezTo>
                    <a:pt x="2455" y="599"/>
                    <a:pt x="2452" y="602"/>
                    <a:pt x="2452" y="606"/>
                  </a:cubicBezTo>
                  <a:cubicBezTo>
                    <a:pt x="2452" y="806"/>
                    <a:pt x="2452" y="806"/>
                    <a:pt x="2452" y="806"/>
                  </a:cubicBezTo>
                  <a:cubicBezTo>
                    <a:pt x="2415" y="811"/>
                    <a:pt x="2415" y="811"/>
                    <a:pt x="2415" y="811"/>
                  </a:cubicBezTo>
                  <a:cubicBezTo>
                    <a:pt x="2412" y="812"/>
                    <a:pt x="2409" y="815"/>
                    <a:pt x="2409" y="818"/>
                  </a:cubicBezTo>
                  <a:cubicBezTo>
                    <a:pt x="2409" y="1107"/>
                    <a:pt x="2409" y="1107"/>
                    <a:pt x="2409" y="1107"/>
                  </a:cubicBezTo>
                  <a:cubicBezTo>
                    <a:pt x="2060" y="1107"/>
                    <a:pt x="2060" y="1107"/>
                    <a:pt x="2060" y="1107"/>
                  </a:cubicBezTo>
                  <a:cubicBezTo>
                    <a:pt x="2061" y="839"/>
                    <a:pt x="2061" y="839"/>
                    <a:pt x="2061" y="839"/>
                  </a:cubicBezTo>
                  <a:cubicBezTo>
                    <a:pt x="2061" y="837"/>
                    <a:pt x="2059" y="835"/>
                    <a:pt x="2057" y="833"/>
                  </a:cubicBezTo>
                  <a:cubicBezTo>
                    <a:pt x="2041" y="826"/>
                    <a:pt x="2041" y="826"/>
                    <a:pt x="2041" y="826"/>
                  </a:cubicBezTo>
                  <a:cubicBezTo>
                    <a:pt x="2040" y="825"/>
                    <a:pt x="2039" y="825"/>
                    <a:pt x="2038" y="825"/>
                  </a:cubicBezTo>
                  <a:cubicBezTo>
                    <a:pt x="2024" y="825"/>
                    <a:pt x="2024" y="825"/>
                    <a:pt x="2024" y="825"/>
                  </a:cubicBezTo>
                  <a:cubicBezTo>
                    <a:pt x="2024" y="756"/>
                    <a:pt x="2024" y="756"/>
                    <a:pt x="2024" y="756"/>
                  </a:cubicBezTo>
                  <a:cubicBezTo>
                    <a:pt x="2029" y="749"/>
                    <a:pt x="2029" y="748"/>
                    <a:pt x="2029" y="746"/>
                  </a:cubicBezTo>
                  <a:cubicBezTo>
                    <a:pt x="2029" y="742"/>
                    <a:pt x="2028" y="740"/>
                    <a:pt x="2021" y="736"/>
                  </a:cubicBezTo>
                  <a:cubicBezTo>
                    <a:pt x="2021" y="732"/>
                    <a:pt x="2019" y="726"/>
                    <a:pt x="2016" y="722"/>
                  </a:cubicBezTo>
                  <a:cubicBezTo>
                    <a:pt x="2013" y="717"/>
                    <a:pt x="2009" y="713"/>
                    <a:pt x="2005" y="710"/>
                  </a:cubicBezTo>
                  <a:cubicBezTo>
                    <a:pt x="2003" y="709"/>
                    <a:pt x="2001" y="707"/>
                    <a:pt x="2000" y="706"/>
                  </a:cubicBezTo>
                  <a:cubicBezTo>
                    <a:pt x="1998" y="704"/>
                    <a:pt x="1997" y="702"/>
                    <a:pt x="1997" y="698"/>
                  </a:cubicBezTo>
                  <a:cubicBezTo>
                    <a:pt x="1997" y="694"/>
                    <a:pt x="1997" y="694"/>
                    <a:pt x="1997" y="694"/>
                  </a:cubicBezTo>
                  <a:cubicBezTo>
                    <a:pt x="1997" y="693"/>
                    <a:pt x="1998" y="693"/>
                    <a:pt x="1998" y="691"/>
                  </a:cubicBezTo>
                  <a:cubicBezTo>
                    <a:pt x="2000" y="690"/>
                    <a:pt x="2002" y="687"/>
                    <a:pt x="2002" y="683"/>
                  </a:cubicBezTo>
                  <a:cubicBezTo>
                    <a:pt x="2002" y="678"/>
                    <a:pt x="1998" y="675"/>
                    <a:pt x="1996" y="673"/>
                  </a:cubicBezTo>
                  <a:cubicBezTo>
                    <a:pt x="1996" y="671"/>
                    <a:pt x="1995" y="668"/>
                    <a:pt x="1995" y="665"/>
                  </a:cubicBezTo>
                  <a:cubicBezTo>
                    <a:pt x="1999" y="665"/>
                    <a:pt x="1999" y="665"/>
                    <a:pt x="1999" y="665"/>
                  </a:cubicBezTo>
                  <a:cubicBezTo>
                    <a:pt x="2003" y="665"/>
                    <a:pt x="2006" y="662"/>
                    <a:pt x="2006" y="658"/>
                  </a:cubicBezTo>
                  <a:cubicBezTo>
                    <a:pt x="2006" y="655"/>
                    <a:pt x="2006" y="655"/>
                    <a:pt x="2006" y="655"/>
                  </a:cubicBezTo>
                  <a:cubicBezTo>
                    <a:pt x="2006" y="651"/>
                    <a:pt x="2003" y="648"/>
                    <a:pt x="1999" y="648"/>
                  </a:cubicBezTo>
                  <a:cubicBezTo>
                    <a:pt x="1995" y="648"/>
                    <a:pt x="1995" y="648"/>
                    <a:pt x="1995" y="648"/>
                  </a:cubicBezTo>
                  <a:cubicBezTo>
                    <a:pt x="1995" y="632"/>
                    <a:pt x="1995" y="632"/>
                    <a:pt x="1995" y="632"/>
                  </a:cubicBezTo>
                  <a:cubicBezTo>
                    <a:pt x="1996" y="630"/>
                    <a:pt x="1997" y="628"/>
                    <a:pt x="1997" y="624"/>
                  </a:cubicBezTo>
                  <a:cubicBezTo>
                    <a:pt x="1997" y="623"/>
                    <a:pt x="1996" y="614"/>
                    <a:pt x="1986" y="614"/>
                  </a:cubicBezTo>
                  <a:cubicBezTo>
                    <a:pt x="1981" y="614"/>
                    <a:pt x="1976" y="617"/>
                    <a:pt x="1976" y="625"/>
                  </a:cubicBezTo>
                  <a:cubicBezTo>
                    <a:pt x="1976" y="628"/>
                    <a:pt x="1977" y="631"/>
                    <a:pt x="1979" y="633"/>
                  </a:cubicBezTo>
                  <a:cubicBezTo>
                    <a:pt x="1979" y="648"/>
                    <a:pt x="1979" y="648"/>
                    <a:pt x="1979" y="648"/>
                  </a:cubicBezTo>
                  <a:cubicBezTo>
                    <a:pt x="1977" y="648"/>
                    <a:pt x="1977" y="648"/>
                    <a:pt x="1977" y="648"/>
                  </a:cubicBezTo>
                  <a:cubicBezTo>
                    <a:pt x="1973" y="648"/>
                    <a:pt x="1970" y="651"/>
                    <a:pt x="1970" y="655"/>
                  </a:cubicBezTo>
                  <a:cubicBezTo>
                    <a:pt x="1970" y="658"/>
                    <a:pt x="1970" y="658"/>
                    <a:pt x="1970" y="658"/>
                  </a:cubicBezTo>
                  <a:cubicBezTo>
                    <a:pt x="1970" y="662"/>
                    <a:pt x="1973" y="665"/>
                    <a:pt x="1977" y="665"/>
                  </a:cubicBezTo>
                  <a:cubicBezTo>
                    <a:pt x="1979" y="665"/>
                    <a:pt x="1979" y="665"/>
                    <a:pt x="1979" y="665"/>
                  </a:cubicBezTo>
                  <a:cubicBezTo>
                    <a:pt x="1978" y="668"/>
                    <a:pt x="1978" y="671"/>
                    <a:pt x="1978" y="674"/>
                  </a:cubicBezTo>
                  <a:cubicBezTo>
                    <a:pt x="1976" y="675"/>
                    <a:pt x="1972" y="678"/>
                    <a:pt x="1972" y="683"/>
                  </a:cubicBezTo>
                  <a:cubicBezTo>
                    <a:pt x="1972" y="686"/>
                    <a:pt x="1974" y="689"/>
                    <a:pt x="1976" y="691"/>
                  </a:cubicBezTo>
                  <a:cubicBezTo>
                    <a:pt x="1976" y="692"/>
                    <a:pt x="1976" y="693"/>
                    <a:pt x="1977" y="694"/>
                  </a:cubicBezTo>
                  <a:cubicBezTo>
                    <a:pt x="1977" y="698"/>
                    <a:pt x="1977" y="698"/>
                    <a:pt x="1977" y="698"/>
                  </a:cubicBezTo>
                  <a:cubicBezTo>
                    <a:pt x="1977" y="701"/>
                    <a:pt x="1974" y="705"/>
                    <a:pt x="1972" y="707"/>
                  </a:cubicBezTo>
                  <a:cubicBezTo>
                    <a:pt x="1972" y="707"/>
                    <a:pt x="1971" y="707"/>
                    <a:pt x="1971" y="708"/>
                  </a:cubicBezTo>
                  <a:cubicBezTo>
                    <a:pt x="1967" y="711"/>
                    <a:pt x="1959" y="718"/>
                    <a:pt x="1956" y="723"/>
                  </a:cubicBezTo>
                  <a:cubicBezTo>
                    <a:pt x="1954" y="728"/>
                    <a:pt x="1953" y="733"/>
                    <a:pt x="1953" y="736"/>
                  </a:cubicBezTo>
                  <a:cubicBezTo>
                    <a:pt x="1946" y="740"/>
                    <a:pt x="1945" y="742"/>
                    <a:pt x="1944" y="745"/>
                  </a:cubicBezTo>
                  <a:cubicBezTo>
                    <a:pt x="1944" y="747"/>
                    <a:pt x="1944" y="749"/>
                    <a:pt x="1948" y="755"/>
                  </a:cubicBezTo>
                  <a:cubicBezTo>
                    <a:pt x="1948" y="841"/>
                    <a:pt x="1948" y="841"/>
                    <a:pt x="1948" y="841"/>
                  </a:cubicBezTo>
                  <a:cubicBezTo>
                    <a:pt x="1930" y="840"/>
                    <a:pt x="1930" y="840"/>
                    <a:pt x="1930" y="840"/>
                  </a:cubicBezTo>
                  <a:cubicBezTo>
                    <a:pt x="1930" y="827"/>
                    <a:pt x="1930" y="827"/>
                    <a:pt x="1930" y="827"/>
                  </a:cubicBezTo>
                  <a:cubicBezTo>
                    <a:pt x="1930" y="824"/>
                    <a:pt x="1927" y="821"/>
                    <a:pt x="1923" y="821"/>
                  </a:cubicBezTo>
                  <a:cubicBezTo>
                    <a:pt x="1906" y="821"/>
                    <a:pt x="1906" y="821"/>
                    <a:pt x="1906" y="821"/>
                  </a:cubicBezTo>
                  <a:cubicBezTo>
                    <a:pt x="1906" y="802"/>
                    <a:pt x="1906" y="776"/>
                    <a:pt x="1906" y="774"/>
                  </a:cubicBezTo>
                  <a:cubicBezTo>
                    <a:pt x="1905" y="771"/>
                    <a:pt x="1903" y="769"/>
                    <a:pt x="1901" y="768"/>
                  </a:cubicBezTo>
                  <a:cubicBezTo>
                    <a:pt x="1901" y="763"/>
                    <a:pt x="1898" y="755"/>
                    <a:pt x="1892" y="748"/>
                  </a:cubicBezTo>
                  <a:cubicBezTo>
                    <a:pt x="1888" y="743"/>
                    <a:pt x="1884" y="740"/>
                    <a:pt x="1880" y="738"/>
                  </a:cubicBezTo>
                  <a:cubicBezTo>
                    <a:pt x="1878" y="736"/>
                    <a:pt x="1875" y="735"/>
                    <a:pt x="1873" y="732"/>
                  </a:cubicBezTo>
                  <a:cubicBezTo>
                    <a:pt x="1868" y="727"/>
                    <a:pt x="1867" y="720"/>
                    <a:pt x="1867" y="716"/>
                  </a:cubicBezTo>
                  <a:cubicBezTo>
                    <a:pt x="1868" y="715"/>
                    <a:pt x="1868" y="714"/>
                    <a:pt x="1869" y="713"/>
                  </a:cubicBezTo>
                  <a:cubicBezTo>
                    <a:pt x="1871" y="710"/>
                    <a:pt x="1872" y="707"/>
                    <a:pt x="1872" y="705"/>
                  </a:cubicBezTo>
                  <a:cubicBezTo>
                    <a:pt x="1872" y="700"/>
                    <a:pt x="1869" y="697"/>
                    <a:pt x="1866" y="694"/>
                  </a:cubicBezTo>
                  <a:cubicBezTo>
                    <a:pt x="1866" y="690"/>
                    <a:pt x="1866" y="690"/>
                    <a:pt x="1866" y="690"/>
                  </a:cubicBezTo>
                  <a:cubicBezTo>
                    <a:pt x="1870" y="690"/>
                    <a:pt x="1870" y="690"/>
                    <a:pt x="1870" y="690"/>
                  </a:cubicBezTo>
                  <a:cubicBezTo>
                    <a:pt x="1873" y="690"/>
                    <a:pt x="1876" y="687"/>
                    <a:pt x="1876" y="683"/>
                  </a:cubicBezTo>
                  <a:cubicBezTo>
                    <a:pt x="1876" y="680"/>
                    <a:pt x="1876" y="680"/>
                    <a:pt x="1876" y="680"/>
                  </a:cubicBezTo>
                  <a:cubicBezTo>
                    <a:pt x="1876" y="676"/>
                    <a:pt x="1873" y="673"/>
                    <a:pt x="1870" y="673"/>
                  </a:cubicBezTo>
                  <a:cubicBezTo>
                    <a:pt x="1866" y="673"/>
                    <a:pt x="1866" y="673"/>
                    <a:pt x="1866" y="673"/>
                  </a:cubicBezTo>
                  <a:cubicBezTo>
                    <a:pt x="1866" y="663"/>
                    <a:pt x="1866" y="663"/>
                    <a:pt x="1866" y="663"/>
                  </a:cubicBezTo>
                  <a:cubicBezTo>
                    <a:pt x="1868" y="661"/>
                    <a:pt x="1869" y="658"/>
                    <a:pt x="1869" y="655"/>
                  </a:cubicBezTo>
                  <a:cubicBezTo>
                    <a:pt x="1869" y="648"/>
                    <a:pt x="1864" y="643"/>
                    <a:pt x="1858" y="643"/>
                  </a:cubicBezTo>
                  <a:cubicBezTo>
                    <a:pt x="1851" y="643"/>
                    <a:pt x="1846" y="648"/>
                    <a:pt x="1846" y="655"/>
                  </a:cubicBezTo>
                  <a:cubicBezTo>
                    <a:pt x="1846" y="658"/>
                    <a:pt x="1848" y="661"/>
                    <a:pt x="1849" y="663"/>
                  </a:cubicBezTo>
                  <a:cubicBezTo>
                    <a:pt x="1849" y="673"/>
                    <a:pt x="1849" y="673"/>
                    <a:pt x="1849" y="673"/>
                  </a:cubicBezTo>
                  <a:cubicBezTo>
                    <a:pt x="1847" y="673"/>
                    <a:pt x="1847" y="673"/>
                    <a:pt x="1847" y="673"/>
                  </a:cubicBezTo>
                  <a:cubicBezTo>
                    <a:pt x="1843" y="673"/>
                    <a:pt x="1840" y="676"/>
                    <a:pt x="1840" y="680"/>
                  </a:cubicBezTo>
                  <a:cubicBezTo>
                    <a:pt x="1840" y="683"/>
                    <a:pt x="1840" y="683"/>
                    <a:pt x="1840" y="683"/>
                  </a:cubicBezTo>
                  <a:cubicBezTo>
                    <a:pt x="1840" y="687"/>
                    <a:pt x="1843" y="690"/>
                    <a:pt x="1847" y="690"/>
                  </a:cubicBezTo>
                  <a:cubicBezTo>
                    <a:pt x="1849" y="690"/>
                    <a:pt x="1849" y="690"/>
                    <a:pt x="1849" y="690"/>
                  </a:cubicBezTo>
                  <a:cubicBezTo>
                    <a:pt x="1849" y="694"/>
                    <a:pt x="1849" y="694"/>
                    <a:pt x="1849" y="694"/>
                  </a:cubicBezTo>
                  <a:cubicBezTo>
                    <a:pt x="1846" y="697"/>
                    <a:pt x="1844" y="701"/>
                    <a:pt x="1844" y="705"/>
                  </a:cubicBezTo>
                  <a:cubicBezTo>
                    <a:pt x="1844" y="709"/>
                    <a:pt x="1845" y="711"/>
                    <a:pt x="1847" y="713"/>
                  </a:cubicBezTo>
                  <a:cubicBezTo>
                    <a:pt x="1847" y="714"/>
                    <a:pt x="1848" y="715"/>
                    <a:pt x="1848" y="716"/>
                  </a:cubicBezTo>
                  <a:cubicBezTo>
                    <a:pt x="1848" y="726"/>
                    <a:pt x="1844" y="730"/>
                    <a:pt x="1841" y="733"/>
                  </a:cubicBezTo>
                  <a:cubicBezTo>
                    <a:pt x="1839" y="734"/>
                    <a:pt x="1837" y="736"/>
                    <a:pt x="1835" y="737"/>
                  </a:cubicBezTo>
                  <a:cubicBezTo>
                    <a:pt x="1832" y="739"/>
                    <a:pt x="1827" y="742"/>
                    <a:pt x="1822" y="747"/>
                  </a:cubicBezTo>
                  <a:cubicBezTo>
                    <a:pt x="1815" y="755"/>
                    <a:pt x="1813" y="763"/>
                    <a:pt x="1813" y="767"/>
                  </a:cubicBezTo>
                  <a:cubicBezTo>
                    <a:pt x="1812" y="768"/>
                    <a:pt x="1812" y="768"/>
                    <a:pt x="1812" y="768"/>
                  </a:cubicBezTo>
                  <a:cubicBezTo>
                    <a:pt x="1810" y="770"/>
                    <a:pt x="1809" y="772"/>
                    <a:pt x="1809" y="775"/>
                  </a:cubicBezTo>
                  <a:cubicBezTo>
                    <a:pt x="1809" y="776"/>
                    <a:pt x="1809" y="800"/>
                    <a:pt x="1808" y="817"/>
                  </a:cubicBezTo>
                  <a:cubicBezTo>
                    <a:pt x="1791" y="817"/>
                    <a:pt x="1791" y="817"/>
                    <a:pt x="1791" y="817"/>
                  </a:cubicBezTo>
                  <a:cubicBezTo>
                    <a:pt x="1788" y="817"/>
                    <a:pt x="1785" y="820"/>
                    <a:pt x="1785" y="824"/>
                  </a:cubicBezTo>
                  <a:cubicBezTo>
                    <a:pt x="1785" y="836"/>
                    <a:pt x="1785" y="836"/>
                    <a:pt x="1785" y="836"/>
                  </a:cubicBezTo>
                  <a:cubicBezTo>
                    <a:pt x="1770" y="836"/>
                    <a:pt x="1770" y="836"/>
                    <a:pt x="1770" y="836"/>
                  </a:cubicBezTo>
                  <a:cubicBezTo>
                    <a:pt x="1770" y="824"/>
                    <a:pt x="1770" y="824"/>
                    <a:pt x="1770" y="824"/>
                  </a:cubicBezTo>
                  <a:cubicBezTo>
                    <a:pt x="1770" y="821"/>
                    <a:pt x="1767" y="818"/>
                    <a:pt x="1763" y="818"/>
                  </a:cubicBezTo>
                  <a:cubicBezTo>
                    <a:pt x="1733" y="818"/>
                    <a:pt x="1733" y="818"/>
                    <a:pt x="1733" y="818"/>
                  </a:cubicBezTo>
                  <a:cubicBezTo>
                    <a:pt x="1729" y="818"/>
                    <a:pt x="1726" y="821"/>
                    <a:pt x="1726" y="824"/>
                  </a:cubicBezTo>
                  <a:cubicBezTo>
                    <a:pt x="1726" y="835"/>
                    <a:pt x="1726" y="835"/>
                    <a:pt x="1726" y="835"/>
                  </a:cubicBezTo>
                  <a:cubicBezTo>
                    <a:pt x="1707" y="834"/>
                    <a:pt x="1707" y="834"/>
                    <a:pt x="1707" y="834"/>
                  </a:cubicBezTo>
                  <a:cubicBezTo>
                    <a:pt x="1707" y="824"/>
                    <a:pt x="1707" y="824"/>
                    <a:pt x="1707" y="824"/>
                  </a:cubicBezTo>
                  <a:cubicBezTo>
                    <a:pt x="1707" y="821"/>
                    <a:pt x="1704" y="818"/>
                    <a:pt x="1700" y="818"/>
                  </a:cubicBezTo>
                  <a:cubicBezTo>
                    <a:pt x="1682" y="818"/>
                    <a:pt x="1682" y="818"/>
                    <a:pt x="1682" y="818"/>
                  </a:cubicBezTo>
                  <a:cubicBezTo>
                    <a:pt x="1682" y="755"/>
                    <a:pt x="1682" y="755"/>
                    <a:pt x="1682" y="755"/>
                  </a:cubicBezTo>
                  <a:cubicBezTo>
                    <a:pt x="1687" y="749"/>
                    <a:pt x="1687" y="749"/>
                    <a:pt x="1687" y="749"/>
                  </a:cubicBezTo>
                  <a:cubicBezTo>
                    <a:pt x="1688" y="747"/>
                    <a:pt x="1688" y="745"/>
                    <a:pt x="1688" y="743"/>
                  </a:cubicBezTo>
                  <a:cubicBezTo>
                    <a:pt x="1687" y="742"/>
                    <a:pt x="1686" y="740"/>
                    <a:pt x="1684" y="739"/>
                  </a:cubicBezTo>
                  <a:cubicBezTo>
                    <a:pt x="1678" y="735"/>
                    <a:pt x="1678" y="735"/>
                    <a:pt x="1678" y="735"/>
                  </a:cubicBezTo>
                  <a:cubicBezTo>
                    <a:pt x="1677" y="729"/>
                    <a:pt x="1675" y="724"/>
                    <a:pt x="1671" y="719"/>
                  </a:cubicBezTo>
                  <a:cubicBezTo>
                    <a:pt x="1668" y="716"/>
                    <a:pt x="1664" y="713"/>
                    <a:pt x="1661" y="710"/>
                  </a:cubicBezTo>
                  <a:cubicBezTo>
                    <a:pt x="1658" y="708"/>
                    <a:pt x="1655" y="705"/>
                    <a:pt x="1653" y="703"/>
                  </a:cubicBezTo>
                  <a:cubicBezTo>
                    <a:pt x="1650" y="700"/>
                    <a:pt x="1650" y="694"/>
                    <a:pt x="1650" y="693"/>
                  </a:cubicBezTo>
                  <a:cubicBezTo>
                    <a:pt x="1650" y="692"/>
                    <a:pt x="1650" y="692"/>
                    <a:pt x="1650" y="692"/>
                  </a:cubicBezTo>
                  <a:cubicBezTo>
                    <a:pt x="1650" y="689"/>
                    <a:pt x="1650" y="689"/>
                    <a:pt x="1650" y="689"/>
                  </a:cubicBezTo>
                  <a:cubicBezTo>
                    <a:pt x="1653" y="686"/>
                    <a:pt x="1655" y="683"/>
                    <a:pt x="1655" y="680"/>
                  </a:cubicBezTo>
                  <a:cubicBezTo>
                    <a:pt x="1655" y="674"/>
                    <a:pt x="1651" y="669"/>
                    <a:pt x="1648" y="667"/>
                  </a:cubicBezTo>
                  <a:cubicBezTo>
                    <a:pt x="1648" y="661"/>
                    <a:pt x="1648" y="661"/>
                    <a:pt x="1648" y="661"/>
                  </a:cubicBezTo>
                  <a:cubicBezTo>
                    <a:pt x="1650" y="661"/>
                    <a:pt x="1650" y="661"/>
                    <a:pt x="1650" y="661"/>
                  </a:cubicBezTo>
                  <a:cubicBezTo>
                    <a:pt x="1654" y="661"/>
                    <a:pt x="1657" y="658"/>
                    <a:pt x="1657" y="654"/>
                  </a:cubicBezTo>
                  <a:cubicBezTo>
                    <a:pt x="1657" y="653"/>
                    <a:pt x="1657" y="653"/>
                    <a:pt x="1657" y="653"/>
                  </a:cubicBezTo>
                  <a:cubicBezTo>
                    <a:pt x="1657" y="649"/>
                    <a:pt x="1654" y="646"/>
                    <a:pt x="1650" y="646"/>
                  </a:cubicBezTo>
                  <a:cubicBezTo>
                    <a:pt x="1648" y="646"/>
                    <a:pt x="1648" y="646"/>
                    <a:pt x="1648" y="646"/>
                  </a:cubicBezTo>
                  <a:cubicBezTo>
                    <a:pt x="1648" y="632"/>
                    <a:pt x="1648" y="632"/>
                    <a:pt x="1648" y="632"/>
                  </a:cubicBezTo>
                  <a:cubicBezTo>
                    <a:pt x="1651" y="629"/>
                    <a:pt x="1652" y="627"/>
                    <a:pt x="1652" y="623"/>
                  </a:cubicBezTo>
                  <a:cubicBezTo>
                    <a:pt x="1652" y="618"/>
                    <a:pt x="1649" y="612"/>
                    <a:pt x="1641" y="612"/>
                  </a:cubicBezTo>
                  <a:cubicBezTo>
                    <a:pt x="1635" y="612"/>
                    <a:pt x="1630" y="617"/>
                    <a:pt x="1630" y="623"/>
                  </a:cubicBezTo>
                  <a:cubicBezTo>
                    <a:pt x="1630" y="626"/>
                    <a:pt x="1631" y="629"/>
                    <a:pt x="1633" y="631"/>
                  </a:cubicBezTo>
                  <a:cubicBezTo>
                    <a:pt x="1633" y="646"/>
                    <a:pt x="1633" y="646"/>
                    <a:pt x="1633" y="646"/>
                  </a:cubicBezTo>
                  <a:cubicBezTo>
                    <a:pt x="1630" y="646"/>
                    <a:pt x="1630" y="646"/>
                    <a:pt x="1630" y="646"/>
                  </a:cubicBezTo>
                  <a:cubicBezTo>
                    <a:pt x="1626" y="646"/>
                    <a:pt x="1623" y="649"/>
                    <a:pt x="1623" y="653"/>
                  </a:cubicBezTo>
                  <a:cubicBezTo>
                    <a:pt x="1623" y="654"/>
                    <a:pt x="1623" y="654"/>
                    <a:pt x="1623" y="654"/>
                  </a:cubicBezTo>
                  <a:cubicBezTo>
                    <a:pt x="1623" y="658"/>
                    <a:pt x="1626" y="661"/>
                    <a:pt x="1630" y="661"/>
                  </a:cubicBezTo>
                  <a:cubicBezTo>
                    <a:pt x="1632" y="661"/>
                    <a:pt x="1632" y="661"/>
                    <a:pt x="1632" y="661"/>
                  </a:cubicBezTo>
                  <a:cubicBezTo>
                    <a:pt x="1631" y="667"/>
                    <a:pt x="1631" y="667"/>
                    <a:pt x="1631" y="667"/>
                  </a:cubicBezTo>
                  <a:cubicBezTo>
                    <a:pt x="1626" y="670"/>
                    <a:pt x="1625" y="674"/>
                    <a:pt x="1625" y="680"/>
                  </a:cubicBezTo>
                  <a:cubicBezTo>
                    <a:pt x="1625" y="684"/>
                    <a:pt x="1627" y="687"/>
                    <a:pt x="1629" y="689"/>
                  </a:cubicBezTo>
                  <a:cubicBezTo>
                    <a:pt x="1628" y="694"/>
                    <a:pt x="1627" y="700"/>
                    <a:pt x="1625" y="704"/>
                  </a:cubicBezTo>
                  <a:cubicBezTo>
                    <a:pt x="1623" y="707"/>
                    <a:pt x="1620" y="709"/>
                    <a:pt x="1617" y="711"/>
                  </a:cubicBezTo>
                  <a:cubicBezTo>
                    <a:pt x="1613" y="713"/>
                    <a:pt x="1609" y="716"/>
                    <a:pt x="1606" y="721"/>
                  </a:cubicBezTo>
                  <a:cubicBezTo>
                    <a:pt x="1600" y="727"/>
                    <a:pt x="1599" y="736"/>
                    <a:pt x="1599" y="741"/>
                  </a:cubicBezTo>
                  <a:cubicBezTo>
                    <a:pt x="1597" y="742"/>
                    <a:pt x="1595" y="742"/>
                    <a:pt x="1595" y="743"/>
                  </a:cubicBezTo>
                  <a:cubicBezTo>
                    <a:pt x="1593" y="743"/>
                    <a:pt x="1591" y="745"/>
                    <a:pt x="1590" y="747"/>
                  </a:cubicBezTo>
                  <a:cubicBezTo>
                    <a:pt x="1590" y="749"/>
                    <a:pt x="1590" y="751"/>
                    <a:pt x="1591" y="753"/>
                  </a:cubicBezTo>
                  <a:cubicBezTo>
                    <a:pt x="1595" y="759"/>
                    <a:pt x="1595" y="759"/>
                    <a:pt x="1595" y="759"/>
                  </a:cubicBezTo>
                  <a:cubicBezTo>
                    <a:pt x="1594" y="823"/>
                    <a:pt x="1594" y="823"/>
                    <a:pt x="1594" y="823"/>
                  </a:cubicBezTo>
                  <a:cubicBezTo>
                    <a:pt x="1575" y="828"/>
                    <a:pt x="1575" y="828"/>
                    <a:pt x="1575" y="828"/>
                  </a:cubicBezTo>
                  <a:cubicBezTo>
                    <a:pt x="1575" y="793"/>
                    <a:pt x="1575" y="793"/>
                    <a:pt x="1575" y="793"/>
                  </a:cubicBezTo>
                  <a:cubicBezTo>
                    <a:pt x="1577" y="791"/>
                    <a:pt x="1579" y="789"/>
                    <a:pt x="1581" y="786"/>
                  </a:cubicBezTo>
                  <a:cubicBezTo>
                    <a:pt x="1583" y="783"/>
                    <a:pt x="1582" y="778"/>
                    <a:pt x="1579" y="776"/>
                  </a:cubicBezTo>
                  <a:cubicBezTo>
                    <a:pt x="1574" y="773"/>
                    <a:pt x="1574" y="773"/>
                    <a:pt x="1574" y="773"/>
                  </a:cubicBezTo>
                  <a:cubicBezTo>
                    <a:pt x="1574" y="770"/>
                    <a:pt x="1574" y="766"/>
                    <a:pt x="1572" y="762"/>
                  </a:cubicBezTo>
                  <a:cubicBezTo>
                    <a:pt x="1569" y="758"/>
                    <a:pt x="1565" y="753"/>
                    <a:pt x="1557" y="748"/>
                  </a:cubicBezTo>
                  <a:cubicBezTo>
                    <a:pt x="1553" y="746"/>
                    <a:pt x="1549" y="741"/>
                    <a:pt x="1549" y="739"/>
                  </a:cubicBezTo>
                  <a:cubicBezTo>
                    <a:pt x="1548" y="738"/>
                    <a:pt x="1548" y="733"/>
                    <a:pt x="1548" y="729"/>
                  </a:cubicBezTo>
                  <a:cubicBezTo>
                    <a:pt x="1548" y="729"/>
                    <a:pt x="1548" y="729"/>
                    <a:pt x="1549" y="728"/>
                  </a:cubicBezTo>
                  <a:cubicBezTo>
                    <a:pt x="1552" y="726"/>
                    <a:pt x="1552" y="723"/>
                    <a:pt x="1552" y="720"/>
                  </a:cubicBezTo>
                  <a:cubicBezTo>
                    <a:pt x="1552" y="715"/>
                    <a:pt x="1549" y="711"/>
                    <a:pt x="1546" y="708"/>
                  </a:cubicBezTo>
                  <a:cubicBezTo>
                    <a:pt x="1546" y="703"/>
                    <a:pt x="1546" y="703"/>
                    <a:pt x="1546" y="703"/>
                  </a:cubicBezTo>
                  <a:cubicBezTo>
                    <a:pt x="1551" y="703"/>
                    <a:pt x="1551" y="703"/>
                    <a:pt x="1551" y="703"/>
                  </a:cubicBezTo>
                  <a:cubicBezTo>
                    <a:pt x="1551" y="703"/>
                    <a:pt x="1552" y="703"/>
                    <a:pt x="1552" y="703"/>
                  </a:cubicBezTo>
                  <a:cubicBezTo>
                    <a:pt x="1555" y="703"/>
                    <a:pt x="1558" y="700"/>
                    <a:pt x="1558" y="697"/>
                  </a:cubicBezTo>
                  <a:cubicBezTo>
                    <a:pt x="1558" y="694"/>
                    <a:pt x="1558" y="694"/>
                    <a:pt x="1558" y="694"/>
                  </a:cubicBezTo>
                  <a:cubicBezTo>
                    <a:pt x="1558" y="692"/>
                    <a:pt x="1558" y="691"/>
                    <a:pt x="1556" y="689"/>
                  </a:cubicBezTo>
                  <a:cubicBezTo>
                    <a:pt x="1555" y="688"/>
                    <a:pt x="1553" y="687"/>
                    <a:pt x="1552" y="687"/>
                  </a:cubicBezTo>
                  <a:cubicBezTo>
                    <a:pt x="1545" y="687"/>
                    <a:pt x="1545" y="687"/>
                    <a:pt x="1545" y="687"/>
                  </a:cubicBezTo>
                  <a:cubicBezTo>
                    <a:pt x="1545" y="676"/>
                    <a:pt x="1545" y="676"/>
                    <a:pt x="1545" y="676"/>
                  </a:cubicBezTo>
                  <a:cubicBezTo>
                    <a:pt x="1547" y="674"/>
                    <a:pt x="1548" y="672"/>
                    <a:pt x="1548" y="668"/>
                  </a:cubicBezTo>
                  <a:cubicBezTo>
                    <a:pt x="1548" y="662"/>
                    <a:pt x="1543" y="658"/>
                    <a:pt x="1537" y="658"/>
                  </a:cubicBezTo>
                  <a:cubicBezTo>
                    <a:pt x="1532" y="658"/>
                    <a:pt x="1527" y="662"/>
                    <a:pt x="1527" y="668"/>
                  </a:cubicBezTo>
                  <a:cubicBezTo>
                    <a:pt x="1527" y="671"/>
                    <a:pt x="1528" y="674"/>
                    <a:pt x="1530" y="676"/>
                  </a:cubicBezTo>
                  <a:cubicBezTo>
                    <a:pt x="1530" y="688"/>
                    <a:pt x="1530" y="688"/>
                    <a:pt x="1530" y="688"/>
                  </a:cubicBezTo>
                  <a:cubicBezTo>
                    <a:pt x="1527" y="688"/>
                    <a:pt x="1527" y="688"/>
                    <a:pt x="1527" y="688"/>
                  </a:cubicBezTo>
                  <a:cubicBezTo>
                    <a:pt x="1523" y="688"/>
                    <a:pt x="1520" y="691"/>
                    <a:pt x="1520" y="695"/>
                  </a:cubicBezTo>
                  <a:cubicBezTo>
                    <a:pt x="1520" y="697"/>
                    <a:pt x="1520" y="697"/>
                    <a:pt x="1520" y="697"/>
                  </a:cubicBezTo>
                  <a:cubicBezTo>
                    <a:pt x="1521" y="701"/>
                    <a:pt x="1524" y="704"/>
                    <a:pt x="1527" y="704"/>
                  </a:cubicBezTo>
                  <a:cubicBezTo>
                    <a:pt x="1529" y="704"/>
                    <a:pt x="1529" y="704"/>
                    <a:pt x="1529" y="704"/>
                  </a:cubicBezTo>
                  <a:cubicBezTo>
                    <a:pt x="1529" y="709"/>
                    <a:pt x="1529" y="709"/>
                    <a:pt x="1529" y="709"/>
                  </a:cubicBezTo>
                  <a:cubicBezTo>
                    <a:pt x="1525" y="711"/>
                    <a:pt x="1523" y="716"/>
                    <a:pt x="1523" y="720"/>
                  </a:cubicBezTo>
                  <a:cubicBezTo>
                    <a:pt x="1523" y="725"/>
                    <a:pt x="1526" y="727"/>
                    <a:pt x="1527" y="728"/>
                  </a:cubicBezTo>
                  <a:cubicBezTo>
                    <a:pt x="1527" y="732"/>
                    <a:pt x="1526" y="737"/>
                    <a:pt x="1525" y="739"/>
                  </a:cubicBezTo>
                  <a:cubicBezTo>
                    <a:pt x="1524" y="741"/>
                    <a:pt x="1523" y="744"/>
                    <a:pt x="1517" y="748"/>
                  </a:cubicBezTo>
                  <a:cubicBezTo>
                    <a:pt x="1509" y="754"/>
                    <a:pt x="1504" y="760"/>
                    <a:pt x="1502" y="765"/>
                  </a:cubicBezTo>
                  <a:cubicBezTo>
                    <a:pt x="1500" y="769"/>
                    <a:pt x="1500" y="773"/>
                    <a:pt x="1500" y="776"/>
                  </a:cubicBezTo>
                  <a:cubicBezTo>
                    <a:pt x="1495" y="780"/>
                    <a:pt x="1495" y="780"/>
                    <a:pt x="1495" y="780"/>
                  </a:cubicBezTo>
                  <a:cubicBezTo>
                    <a:pt x="1494" y="781"/>
                    <a:pt x="1493" y="783"/>
                    <a:pt x="1493" y="785"/>
                  </a:cubicBezTo>
                  <a:cubicBezTo>
                    <a:pt x="1492" y="786"/>
                    <a:pt x="1493" y="788"/>
                    <a:pt x="1494" y="790"/>
                  </a:cubicBezTo>
                  <a:cubicBezTo>
                    <a:pt x="1498" y="795"/>
                    <a:pt x="1498" y="795"/>
                    <a:pt x="1498" y="795"/>
                  </a:cubicBezTo>
                  <a:cubicBezTo>
                    <a:pt x="1498" y="1107"/>
                    <a:pt x="1498" y="1107"/>
                    <a:pt x="1498" y="1107"/>
                  </a:cubicBezTo>
                  <a:cubicBezTo>
                    <a:pt x="871" y="1107"/>
                    <a:pt x="871" y="1107"/>
                    <a:pt x="871" y="1107"/>
                  </a:cubicBezTo>
                  <a:cubicBezTo>
                    <a:pt x="848" y="1027"/>
                    <a:pt x="848" y="1027"/>
                    <a:pt x="848" y="1027"/>
                  </a:cubicBezTo>
                  <a:cubicBezTo>
                    <a:pt x="847" y="1023"/>
                    <a:pt x="845" y="1020"/>
                    <a:pt x="841" y="1020"/>
                  </a:cubicBezTo>
                  <a:cubicBezTo>
                    <a:pt x="804" y="1020"/>
                    <a:pt x="804" y="1020"/>
                    <a:pt x="804" y="1020"/>
                  </a:cubicBezTo>
                  <a:cubicBezTo>
                    <a:pt x="800" y="1020"/>
                    <a:pt x="797" y="1023"/>
                    <a:pt x="797" y="1027"/>
                  </a:cubicBezTo>
                  <a:cubicBezTo>
                    <a:pt x="797" y="1153"/>
                    <a:pt x="797" y="1153"/>
                    <a:pt x="797" y="1153"/>
                  </a:cubicBezTo>
                  <a:cubicBezTo>
                    <a:pt x="745" y="1153"/>
                    <a:pt x="745" y="1153"/>
                    <a:pt x="745" y="1153"/>
                  </a:cubicBezTo>
                  <a:cubicBezTo>
                    <a:pt x="741" y="1153"/>
                    <a:pt x="738" y="1156"/>
                    <a:pt x="738" y="1159"/>
                  </a:cubicBezTo>
                  <a:cubicBezTo>
                    <a:pt x="738" y="1217"/>
                    <a:pt x="738" y="1217"/>
                    <a:pt x="738" y="1217"/>
                  </a:cubicBezTo>
                  <a:cubicBezTo>
                    <a:pt x="697" y="1217"/>
                    <a:pt x="697" y="1217"/>
                    <a:pt x="697" y="1217"/>
                  </a:cubicBezTo>
                  <a:cubicBezTo>
                    <a:pt x="697" y="924"/>
                    <a:pt x="697" y="924"/>
                    <a:pt x="697" y="924"/>
                  </a:cubicBezTo>
                  <a:cubicBezTo>
                    <a:pt x="697" y="921"/>
                    <a:pt x="694" y="918"/>
                    <a:pt x="690" y="918"/>
                  </a:cubicBezTo>
                  <a:cubicBezTo>
                    <a:pt x="653" y="918"/>
                    <a:pt x="653" y="918"/>
                    <a:pt x="653" y="918"/>
                  </a:cubicBezTo>
                  <a:cubicBezTo>
                    <a:pt x="649" y="918"/>
                    <a:pt x="647" y="920"/>
                    <a:pt x="646" y="924"/>
                  </a:cubicBezTo>
                  <a:cubicBezTo>
                    <a:pt x="621" y="1105"/>
                    <a:pt x="621" y="1105"/>
                    <a:pt x="621" y="1105"/>
                  </a:cubicBezTo>
                  <a:cubicBezTo>
                    <a:pt x="584" y="1105"/>
                    <a:pt x="584" y="1105"/>
                    <a:pt x="584" y="1105"/>
                  </a:cubicBezTo>
                  <a:cubicBezTo>
                    <a:pt x="581" y="1105"/>
                    <a:pt x="578" y="1108"/>
                    <a:pt x="578" y="1112"/>
                  </a:cubicBezTo>
                  <a:cubicBezTo>
                    <a:pt x="558" y="1218"/>
                    <a:pt x="558" y="1218"/>
                    <a:pt x="558" y="1218"/>
                  </a:cubicBezTo>
                  <a:cubicBezTo>
                    <a:pt x="535" y="1218"/>
                    <a:pt x="535" y="1218"/>
                    <a:pt x="535" y="1218"/>
                  </a:cubicBezTo>
                  <a:cubicBezTo>
                    <a:pt x="509" y="1046"/>
                    <a:pt x="509" y="1046"/>
                    <a:pt x="509" y="1046"/>
                  </a:cubicBezTo>
                  <a:cubicBezTo>
                    <a:pt x="508" y="1043"/>
                    <a:pt x="506" y="1040"/>
                    <a:pt x="502" y="1040"/>
                  </a:cubicBezTo>
                  <a:cubicBezTo>
                    <a:pt x="470" y="1040"/>
                    <a:pt x="470" y="1040"/>
                    <a:pt x="470" y="1040"/>
                  </a:cubicBezTo>
                  <a:cubicBezTo>
                    <a:pt x="466" y="1040"/>
                    <a:pt x="463" y="1043"/>
                    <a:pt x="463" y="1046"/>
                  </a:cubicBezTo>
                  <a:cubicBezTo>
                    <a:pt x="463" y="1107"/>
                    <a:pt x="463" y="1107"/>
                    <a:pt x="463" y="11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470" y="1120"/>
                    <a:pt x="470" y="1120"/>
                    <a:pt x="470" y="1120"/>
                  </a:cubicBezTo>
                  <a:cubicBezTo>
                    <a:pt x="472" y="1120"/>
                    <a:pt x="473" y="1120"/>
                    <a:pt x="474" y="1118"/>
                  </a:cubicBezTo>
                  <a:cubicBezTo>
                    <a:pt x="476" y="1117"/>
                    <a:pt x="476" y="1115"/>
                    <a:pt x="476" y="1114"/>
                  </a:cubicBezTo>
                  <a:cubicBezTo>
                    <a:pt x="476" y="1053"/>
                    <a:pt x="476" y="1053"/>
                    <a:pt x="476" y="1053"/>
                  </a:cubicBezTo>
                  <a:cubicBezTo>
                    <a:pt x="496" y="1053"/>
                    <a:pt x="496" y="1053"/>
                    <a:pt x="496" y="1053"/>
                  </a:cubicBezTo>
                  <a:cubicBezTo>
                    <a:pt x="521" y="1225"/>
                    <a:pt x="521" y="1225"/>
                    <a:pt x="521" y="1225"/>
                  </a:cubicBezTo>
                  <a:cubicBezTo>
                    <a:pt x="522" y="1228"/>
                    <a:pt x="524" y="1231"/>
                    <a:pt x="528" y="1231"/>
                  </a:cubicBezTo>
                  <a:cubicBezTo>
                    <a:pt x="564" y="1231"/>
                    <a:pt x="564" y="1231"/>
                    <a:pt x="564" y="1231"/>
                  </a:cubicBezTo>
                  <a:cubicBezTo>
                    <a:pt x="568" y="1231"/>
                    <a:pt x="570" y="1228"/>
                    <a:pt x="571" y="1225"/>
                  </a:cubicBezTo>
                  <a:cubicBezTo>
                    <a:pt x="591" y="1119"/>
                    <a:pt x="591" y="1119"/>
                    <a:pt x="591" y="1119"/>
                  </a:cubicBezTo>
                  <a:cubicBezTo>
                    <a:pt x="627" y="1119"/>
                    <a:pt x="627" y="1119"/>
                    <a:pt x="627" y="1119"/>
                  </a:cubicBezTo>
                  <a:cubicBezTo>
                    <a:pt x="631" y="1119"/>
                    <a:pt x="633" y="1116"/>
                    <a:pt x="634" y="1112"/>
                  </a:cubicBezTo>
                  <a:cubicBezTo>
                    <a:pt x="660" y="931"/>
                    <a:pt x="660" y="931"/>
                    <a:pt x="660" y="931"/>
                  </a:cubicBezTo>
                  <a:cubicBezTo>
                    <a:pt x="683" y="931"/>
                    <a:pt x="683" y="931"/>
                    <a:pt x="683" y="931"/>
                  </a:cubicBezTo>
                  <a:cubicBezTo>
                    <a:pt x="683" y="1224"/>
                    <a:pt x="683" y="1224"/>
                    <a:pt x="683" y="1224"/>
                  </a:cubicBezTo>
                  <a:cubicBezTo>
                    <a:pt x="683" y="1228"/>
                    <a:pt x="686" y="1231"/>
                    <a:pt x="690" y="1231"/>
                  </a:cubicBezTo>
                  <a:cubicBezTo>
                    <a:pt x="745" y="1231"/>
                    <a:pt x="745" y="1231"/>
                    <a:pt x="745" y="1231"/>
                  </a:cubicBezTo>
                  <a:cubicBezTo>
                    <a:pt x="748" y="1231"/>
                    <a:pt x="751" y="1228"/>
                    <a:pt x="751" y="1224"/>
                  </a:cubicBezTo>
                  <a:cubicBezTo>
                    <a:pt x="751" y="1166"/>
                    <a:pt x="751" y="1166"/>
                    <a:pt x="751" y="1166"/>
                  </a:cubicBezTo>
                  <a:cubicBezTo>
                    <a:pt x="804" y="1166"/>
                    <a:pt x="804" y="1166"/>
                    <a:pt x="804" y="1166"/>
                  </a:cubicBezTo>
                  <a:cubicBezTo>
                    <a:pt x="807" y="1166"/>
                    <a:pt x="810" y="1163"/>
                    <a:pt x="810" y="1159"/>
                  </a:cubicBezTo>
                  <a:cubicBezTo>
                    <a:pt x="810" y="1034"/>
                    <a:pt x="810" y="1034"/>
                    <a:pt x="810" y="1034"/>
                  </a:cubicBezTo>
                  <a:cubicBezTo>
                    <a:pt x="835" y="1034"/>
                    <a:pt x="835" y="1034"/>
                    <a:pt x="835" y="1034"/>
                  </a:cubicBezTo>
                  <a:cubicBezTo>
                    <a:pt x="858" y="1113"/>
                    <a:pt x="858" y="1113"/>
                    <a:pt x="858" y="1113"/>
                  </a:cubicBezTo>
                  <a:cubicBezTo>
                    <a:pt x="859" y="1117"/>
                    <a:pt x="861" y="1120"/>
                    <a:pt x="864" y="1120"/>
                  </a:cubicBezTo>
                  <a:cubicBezTo>
                    <a:pt x="1505" y="1120"/>
                    <a:pt x="1505" y="1120"/>
                    <a:pt x="1505" y="1120"/>
                  </a:cubicBezTo>
                  <a:cubicBezTo>
                    <a:pt x="1509" y="1120"/>
                    <a:pt x="1512" y="1117"/>
                    <a:pt x="1512" y="1113"/>
                  </a:cubicBezTo>
                  <a:cubicBezTo>
                    <a:pt x="1512" y="792"/>
                    <a:pt x="1512" y="792"/>
                    <a:pt x="1512" y="792"/>
                  </a:cubicBezTo>
                  <a:cubicBezTo>
                    <a:pt x="1512" y="791"/>
                    <a:pt x="1511" y="789"/>
                    <a:pt x="1510" y="788"/>
                  </a:cubicBezTo>
                  <a:cubicBezTo>
                    <a:pt x="1509" y="786"/>
                    <a:pt x="1509" y="786"/>
                    <a:pt x="1509" y="786"/>
                  </a:cubicBezTo>
                  <a:cubicBezTo>
                    <a:pt x="1511" y="785"/>
                    <a:pt x="1511" y="785"/>
                    <a:pt x="1511" y="785"/>
                  </a:cubicBezTo>
                  <a:cubicBezTo>
                    <a:pt x="1512" y="783"/>
                    <a:pt x="1513" y="781"/>
                    <a:pt x="1513" y="779"/>
                  </a:cubicBezTo>
                  <a:cubicBezTo>
                    <a:pt x="1513" y="777"/>
                    <a:pt x="1513" y="773"/>
                    <a:pt x="1514" y="770"/>
                  </a:cubicBezTo>
                  <a:cubicBezTo>
                    <a:pt x="1515" y="767"/>
                    <a:pt x="1519" y="763"/>
                    <a:pt x="1526" y="758"/>
                  </a:cubicBezTo>
                  <a:cubicBezTo>
                    <a:pt x="1531" y="754"/>
                    <a:pt x="1535" y="750"/>
                    <a:pt x="1537" y="746"/>
                  </a:cubicBezTo>
                  <a:cubicBezTo>
                    <a:pt x="1540" y="751"/>
                    <a:pt x="1546" y="757"/>
                    <a:pt x="1550" y="759"/>
                  </a:cubicBezTo>
                  <a:cubicBezTo>
                    <a:pt x="1557" y="764"/>
                    <a:pt x="1559" y="767"/>
                    <a:pt x="1560" y="768"/>
                  </a:cubicBezTo>
                  <a:cubicBezTo>
                    <a:pt x="1561" y="770"/>
                    <a:pt x="1561" y="772"/>
                    <a:pt x="1561" y="775"/>
                  </a:cubicBezTo>
                  <a:cubicBezTo>
                    <a:pt x="1561" y="775"/>
                    <a:pt x="1561" y="776"/>
                    <a:pt x="1561" y="777"/>
                  </a:cubicBezTo>
                  <a:cubicBezTo>
                    <a:pt x="1561" y="779"/>
                    <a:pt x="1562" y="781"/>
                    <a:pt x="1564" y="782"/>
                  </a:cubicBezTo>
                  <a:cubicBezTo>
                    <a:pt x="1566" y="784"/>
                    <a:pt x="1566" y="784"/>
                    <a:pt x="1566" y="784"/>
                  </a:cubicBezTo>
                  <a:cubicBezTo>
                    <a:pt x="1564" y="785"/>
                    <a:pt x="1562" y="787"/>
                    <a:pt x="1562" y="790"/>
                  </a:cubicBezTo>
                  <a:cubicBezTo>
                    <a:pt x="1562" y="836"/>
                    <a:pt x="1562" y="836"/>
                    <a:pt x="1562" y="836"/>
                  </a:cubicBezTo>
                  <a:cubicBezTo>
                    <a:pt x="1562" y="838"/>
                    <a:pt x="1563" y="840"/>
                    <a:pt x="1565" y="842"/>
                  </a:cubicBezTo>
                  <a:cubicBezTo>
                    <a:pt x="1566" y="843"/>
                    <a:pt x="1568" y="843"/>
                    <a:pt x="1570" y="843"/>
                  </a:cubicBezTo>
                  <a:cubicBezTo>
                    <a:pt x="1603" y="834"/>
                    <a:pt x="1603" y="834"/>
                    <a:pt x="1603" y="834"/>
                  </a:cubicBezTo>
                  <a:cubicBezTo>
                    <a:pt x="1605" y="833"/>
                    <a:pt x="1608" y="831"/>
                    <a:pt x="1608" y="828"/>
                  </a:cubicBezTo>
                  <a:cubicBezTo>
                    <a:pt x="1609" y="757"/>
                    <a:pt x="1609" y="757"/>
                    <a:pt x="1609" y="757"/>
                  </a:cubicBezTo>
                  <a:cubicBezTo>
                    <a:pt x="1609" y="755"/>
                    <a:pt x="1608" y="754"/>
                    <a:pt x="1608" y="752"/>
                  </a:cubicBezTo>
                  <a:cubicBezTo>
                    <a:pt x="1607" y="752"/>
                    <a:pt x="1607" y="752"/>
                    <a:pt x="1607" y="752"/>
                  </a:cubicBezTo>
                  <a:cubicBezTo>
                    <a:pt x="1608" y="751"/>
                    <a:pt x="1609" y="750"/>
                    <a:pt x="1611" y="749"/>
                  </a:cubicBezTo>
                  <a:cubicBezTo>
                    <a:pt x="1612" y="747"/>
                    <a:pt x="1613" y="745"/>
                    <a:pt x="1613" y="743"/>
                  </a:cubicBezTo>
                  <a:cubicBezTo>
                    <a:pt x="1612" y="741"/>
                    <a:pt x="1613" y="733"/>
                    <a:pt x="1616" y="729"/>
                  </a:cubicBezTo>
                  <a:cubicBezTo>
                    <a:pt x="1618" y="726"/>
                    <a:pt x="1621" y="724"/>
                    <a:pt x="1624" y="722"/>
                  </a:cubicBezTo>
                  <a:cubicBezTo>
                    <a:pt x="1628" y="719"/>
                    <a:pt x="1632" y="717"/>
                    <a:pt x="1636" y="711"/>
                  </a:cubicBezTo>
                  <a:cubicBezTo>
                    <a:pt x="1637" y="710"/>
                    <a:pt x="1638" y="708"/>
                    <a:pt x="1639" y="705"/>
                  </a:cubicBezTo>
                  <a:cubicBezTo>
                    <a:pt x="1640" y="707"/>
                    <a:pt x="1641" y="709"/>
                    <a:pt x="1642" y="711"/>
                  </a:cubicBezTo>
                  <a:cubicBezTo>
                    <a:pt x="1645" y="715"/>
                    <a:pt x="1649" y="718"/>
                    <a:pt x="1653" y="721"/>
                  </a:cubicBezTo>
                  <a:cubicBezTo>
                    <a:pt x="1656" y="723"/>
                    <a:pt x="1659" y="725"/>
                    <a:pt x="1660" y="727"/>
                  </a:cubicBezTo>
                  <a:cubicBezTo>
                    <a:pt x="1664" y="732"/>
                    <a:pt x="1665" y="735"/>
                    <a:pt x="1664" y="738"/>
                  </a:cubicBezTo>
                  <a:cubicBezTo>
                    <a:pt x="1664" y="741"/>
                    <a:pt x="1665" y="743"/>
                    <a:pt x="1668" y="745"/>
                  </a:cubicBezTo>
                  <a:cubicBezTo>
                    <a:pt x="1672" y="747"/>
                    <a:pt x="1672" y="747"/>
                    <a:pt x="1672" y="747"/>
                  </a:cubicBezTo>
                  <a:cubicBezTo>
                    <a:pt x="1670" y="750"/>
                    <a:pt x="1670" y="750"/>
                    <a:pt x="1670" y="750"/>
                  </a:cubicBezTo>
                  <a:cubicBezTo>
                    <a:pt x="1669" y="751"/>
                    <a:pt x="1669" y="752"/>
                    <a:pt x="1669" y="753"/>
                  </a:cubicBezTo>
                  <a:cubicBezTo>
                    <a:pt x="1669" y="824"/>
                    <a:pt x="1669" y="824"/>
                    <a:pt x="1669" y="824"/>
                  </a:cubicBezTo>
                  <a:cubicBezTo>
                    <a:pt x="1669" y="828"/>
                    <a:pt x="1672" y="831"/>
                    <a:pt x="1675" y="831"/>
                  </a:cubicBezTo>
                  <a:cubicBezTo>
                    <a:pt x="1693" y="831"/>
                    <a:pt x="1693" y="831"/>
                    <a:pt x="1693" y="831"/>
                  </a:cubicBezTo>
                  <a:cubicBezTo>
                    <a:pt x="1693" y="841"/>
                    <a:pt x="1693" y="841"/>
                    <a:pt x="1693" y="841"/>
                  </a:cubicBezTo>
                  <a:cubicBezTo>
                    <a:pt x="1693" y="845"/>
                    <a:pt x="1696" y="848"/>
                    <a:pt x="1700" y="848"/>
                  </a:cubicBezTo>
                  <a:cubicBezTo>
                    <a:pt x="1732" y="848"/>
                    <a:pt x="1732" y="848"/>
                    <a:pt x="1732" y="848"/>
                  </a:cubicBezTo>
                  <a:cubicBezTo>
                    <a:pt x="1734" y="848"/>
                    <a:pt x="1736" y="847"/>
                    <a:pt x="1737" y="846"/>
                  </a:cubicBezTo>
                  <a:cubicBezTo>
                    <a:pt x="1738" y="845"/>
                    <a:pt x="1739" y="843"/>
                    <a:pt x="1739" y="841"/>
                  </a:cubicBezTo>
                  <a:cubicBezTo>
                    <a:pt x="1739" y="831"/>
                    <a:pt x="1739" y="831"/>
                    <a:pt x="1739" y="831"/>
                  </a:cubicBezTo>
                  <a:cubicBezTo>
                    <a:pt x="1756" y="831"/>
                    <a:pt x="1756" y="831"/>
                    <a:pt x="1756" y="831"/>
                  </a:cubicBezTo>
                  <a:cubicBezTo>
                    <a:pt x="1756" y="843"/>
                    <a:pt x="1756" y="843"/>
                    <a:pt x="1756" y="843"/>
                  </a:cubicBezTo>
                  <a:cubicBezTo>
                    <a:pt x="1756" y="846"/>
                    <a:pt x="1759" y="849"/>
                    <a:pt x="1763" y="849"/>
                  </a:cubicBezTo>
                  <a:cubicBezTo>
                    <a:pt x="1791" y="849"/>
                    <a:pt x="1791" y="849"/>
                    <a:pt x="1791" y="849"/>
                  </a:cubicBezTo>
                  <a:cubicBezTo>
                    <a:pt x="1795" y="849"/>
                    <a:pt x="1798" y="846"/>
                    <a:pt x="1798" y="843"/>
                  </a:cubicBezTo>
                  <a:cubicBezTo>
                    <a:pt x="1798" y="831"/>
                    <a:pt x="1798" y="831"/>
                    <a:pt x="1798" y="831"/>
                  </a:cubicBezTo>
                  <a:cubicBezTo>
                    <a:pt x="1815" y="831"/>
                    <a:pt x="1815" y="831"/>
                    <a:pt x="1815" y="831"/>
                  </a:cubicBezTo>
                  <a:cubicBezTo>
                    <a:pt x="1819" y="831"/>
                    <a:pt x="1822" y="828"/>
                    <a:pt x="1822" y="824"/>
                  </a:cubicBezTo>
                  <a:cubicBezTo>
                    <a:pt x="1822" y="822"/>
                    <a:pt x="1822" y="786"/>
                    <a:pt x="1822" y="777"/>
                  </a:cubicBezTo>
                  <a:cubicBezTo>
                    <a:pt x="1822" y="777"/>
                    <a:pt x="1822" y="777"/>
                    <a:pt x="1822" y="777"/>
                  </a:cubicBezTo>
                  <a:cubicBezTo>
                    <a:pt x="1823" y="776"/>
                    <a:pt x="1824" y="774"/>
                    <a:pt x="1825" y="772"/>
                  </a:cubicBezTo>
                  <a:cubicBezTo>
                    <a:pt x="1826" y="772"/>
                    <a:pt x="1826" y="771"/>
                    <a:pt x="1826" y="770"/>
                  </a:cubicBezTo>
                  <a:cubicBezTo>
                    <a:pt x="1826" y="769"/>
                    <a:pt x="1826" y="762"/>
                    <a:pt x="1832" y="757"/>
                  </a:cubicBezTo>
                  <a:cubicBezTo>
                    <a:pt x="1835" y="753"/>
                    <a:pt x="1839" y="750"/>
                    <a:pt x="1842" y="748"/>
                  </a:cubicBezTo>
                  <a:cubicBezTo>
                    <a:pt x="1845" y="746"/>
                    <a:pt x="1848" y="745"/>
                    <a:pt x="1850" y="743"/>
                  </a:cubicBezTo>
                  <a:cubicBezTo>
                    <a:pt x="1853" y="740"/>
                    <a:pt x="1855" y="737"/>
                    <a:pt x="1858" y="733"/>
                  </a:cubicBezTo>
                  <a:cubicBezTo>
                    <a:pt x="1859" y="736"/>
                    <a:pt x="1861" y="739"/>
                    <a:pt x="1863" y="742"/>
                  </a:cubicBezTo>
                  <a:cubicBezTo>
                    <a:pt x="1867" y="745"/>
                    <a:pt x="1870" y="747"/>
                    <a:pt x="1873" y="749"/>
                  </a:cubicBezTo>
                  <a:cubicBezTo>
                    <a:pt x="1876" y="751"/>
                    <a:pt x="1879" y="753"/>
                    <a:pt x="1881" y="756"/>
                  </a:cubicBezTo>
                  <a:cubicBezTo>
                    <a:pt x="1887" y="763"/>
                    <a:pt x="1888" y="769"/>
                    <a:pt x="1888" y="772"/>
                  </a:cubicBezTo>
                  <a:cubicBezTo>
                    <a:pt x="1888" y="774"/>
                    <a:pt x="1890" y="777"/>
                    <a:pt x="1892" y="778"/>
                  </a:cubicBezTo>
                  <a:cubicBezTo>
                    <a:pt x="1892" y="778"/>
                    <a:pt x="1892" y="778"/>
                    <a:pt x="1892" y="778"/>
                  </a:cubicBezTo>
                  <a:cubicBezTo>
                    <a:pt x="1892" y="786"/>
                    <a:pt x="1893" y="810"/>
                    <a:pt x="1893" y="827"/>
                  </a:cubicBezTo>
                  <a:cubicBezTo>
                    <a:pt x="1893" y="831"/>
                    <a:pt x="1896" y="834"/>
                    <a:pt x="1900" y="834"/>
                  </a:cubicBezTo>
                  <a:cubicBezTo>
                    <a:pt x="1917" y="834"/>
                    <a:pt x="1917" y="834"/>
                    <a:pt x="1917" y="834"/>
                  </a:cubicBezTo>
                  <a:cubicBezTo>
                    <a:pt x="1917" y="847"/>
                    <a:pt x="1917" y="847"/>
                    <a:pt x="1917" y="847"/>
                  </a:cubicBezTo>
                  <a:cubicBezTo>
                    <a:pt x="1917" y="851"/>
                    <a:pt x="1920" y="854"/>
                    <a:pt x="1923" y="854"/>
                  </a:cubicBezTo>
                  <a:cubicBezTo>
                    <a:pt x="1955" y="854"/>
                    <a:pt x="1955" y="854"/>
                    <a:pt x="1955" y="854"/>
                  </a:cubicBezTo>
                  <a:cubicBezTo>
                    <a:pt x="1957" y="854"/>
                    <a:pt x="1958" y="853"/>
                    <a:pt x="1960" y="852"/>
                  </a:cubicBezTo>
                  <a:cubicBezTo>
                    <a:pt x="1961" y="851"/>
                    <a:pt x="1962" y="849"/>
                    <a:pt x="1962" y="847"/>
                  </a:cubicBezTo>
                  <a:cubicBezTo>
                    <a:pt x="1962" y="753"/>
                    <a:pt x="1962" y="753"/>
                    <a:pt x="1962" y="753"/>
                  </a:cubicBezTo>
                  <a:cubicBezTo>
                    <a:pt x="1962" y="752"/>
                    <a:pt x="1961" y="750"/>
                    <a:pt x="1960" y="749"/>
                  </a:cubicBezTo>
                  <a:cubicBezTo>
                    <a:pt x="1960" y="749"/>
                    <a:pt x="1960" y="748"/>
                    <a:pt x="1959" y="748"/>
                  </a:cubicBezTo>
                  <a:cubicBezTo>
                    <a:pt x="1960" y="747"/>
                    <a:pt x="1961" y="747"/>
                    <a:pt x="1963" y="746"/>
                  </a:cubicBezTo>
                  <a:cubicBezTo>
                    <a:pt x="1965" y="745"/>
                    <a:pt x="1966" y="742"/>
                    <a:pt x="1966" y="740"/>
                  </a:cubicBezTo>
                  <a:cubicBezTo>
                    <a:pt x="1966" y="738"/>
                    <a:pt x="1966" y="733"/>
                    <a:pt x="1967" y="730"/>
                  </a:cubicBezTo>
                  <a:cubicBezTo>
                    <a:pt x="1970" y="727"/>
                    <a:pt x="1977" y="721"/>
                    <a:pt x="1980" y="718"/>
                  </a:cubicBezTo>
                  <a:cubicBezTo>
                    <a:pt x="1980" y="717"/>
                    <a:pt x="1981" y="717"/>
                    <a:pt x="1981" y="717"/>
                  </a:cubicBezTo>
                  <a:cubicBezTo>
                    <a:pt x="1983" y="715"/>
                    <a:pt x="1985" y="713"/>
                    <a:pt x="1986" y="710"/>
                  </a:cubicBezTo>
                  <a:cubicBezTo>
                    <a:pt x="1988" y="712"/>
                    <a:pt x="1989" y="714"/>
                    <a:pt x="1991" y="716"/>
                  </a:cubicBezTo>
                  <a:cubicBezTo>
                    <a:pt x="1993" y="718"/>
                    <a:pt x="1995" y="719"/>
                    <a:pt x="1997" y="721"/>
                  </a:cubicBezTo>
                  <a:cubicBezTo>
                    <a:pt x="2000" y="723"/>
                    <a:pt x="2003" y="726"/>
                    <a:pt x="2005" y="729"/>
                  </a:cubicBezTo>
                  <a:cubicBezTo>
                    <a:pt x="2007" y="732"/>
                    <a:pt x="2008" y="737"/>
                    <a:pt x="2008" y="739"/>
                  </a:cubicBezTo>
                  <a:cubicBezTo>
                    <a:pt x="2007" y="741"/>
                    <a:pt x="2009" y="744"/>
                    <a:pt x="2011" y="745"/>
                  </a:cubicBezTo>
                  <a:cubicBezTo>
                    <a:pt x="2012" y="746"/>
                    <a:pt x="2013" y="747"/>
                    <a:pt x="2014" y="747"/>
                  </a:cubicBezTo>
                  <a:cubicBezTo>
                    <a:pt x="2013" y="748"/>
                    <a:pt x="2013" y="749"/>
                    <a:pt x="2012" y="749"/>
                  </a:cubicBezTo>
                  <a:cubicBezTo>
                    <a:pt x="2011" y="751"/>
                    <a:pt x="2011" y="752"/>
                    <a:pt x="2011" y="754"/>
                  </a:cubicBezTo>
                  <a:cubicBezTo>
                    <a:pt x="2011" y="831"/>
                    <a:pt x="2011" y="831"/>
                    <a:pt x="2011" y="831"/>
                  </a:cubicBezTo>
                  <a:cubicBezTo>
                    <a:pt x="2011" y="835"/>
                    <a:pt x="2014" y="838"/>
                    <a:pt x="2017" y="838"/>
                  </a:cubicBezTo>
                  <a:cubicBezTo>
                    <a:pt x="2037" y="838"/>
                    <a:pt x="2037" y="838"/>
                    <a:pt x="2037" y="838"/>
                  </a:cubicBezTo>
                  <a:cubicBezTo>
                    <a:pt x="2047" y="844"/>
                    <a:pt x="2047" y="844"/>
                    <a:pt x="2047" y="844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20"/>
                    <a:pt x="2047" y="1120"/>
                    <a:pt x="2047" y="1120"/>
                  </a:cubicBezTo>
                  <a:cubicBezTo>
                    <a:pt x="2416" y="1120"/>
                    <a:pt x="2416" y="1120"/>
                    <a:pt x="2416" y="1120"/>
                  </a:cubicBezTo>
                  <a:cubicBezTo>
                    <a:pt x="2420" y="1120"/>
                    <a:pt x="2423" y="1117"/>
                    <a:pt x="2423" y="1113"/>
                  </a:cubicBezTo>
                  <a:cubicBezTo>
                    <a:pt x="2423" y="824"/>
                    <a:pt x="2423" y="824"/>
                    <a:pt x="2423" y="824"/>
                  </a:cubicBezTo>
                  <a:cubicBezTo>
                    <a:pt x="2460" y="818"/>
                    <a:pt x="2460" y="818"/>
                    <a:pt x="2460" y="818"/>
                  </a:cubicBezTo>
                  <a:cubicBezTo>
                    <a:pt x="2463" y="818"/>
                    <a:pt x="2466" y="815"/>
                    <a:pt x="2466" y="811"/>
                  </a:cubicBezTo>
                  <a:cubicBezTo>
                    <a:pt x="2466" y="613"/>
                    <a:pt x="2466" y="613"/>
                    <a:pt x="2466" y="613"/>
                  </a:cubicBezTo>
                  <a:cubicBezTo>
                    <a:pt x="2494" y="613"/>
                    <a:pt x="2494" y="613"/>
                    <a:pt x="2494" y="613"/>
                  </a:cubicBezTo>
                  <a:cubicBezTo>
                    <a:pt x="2498" y="613"/>
                    <a:pt x="2501" y="610"/>
                    <a:pt x="2501" y="606"/>
                  </a:cubicBezTo>
                  <a:cubicBezTo>
                    <a:pt x="2501" y="563"/>
                    <a:pt x="2501" y="563"/>
                    <a:pt x="2501" y="563"/>
                  </a:cubicBezTo>
                  <a:cubicBezTo>
                    <a:pt x="2519" y="563"/>
                    <a:pt x="2519" y="563"/>
                    <a:pt x="2519" y="563"/>
                  </a:cubicBezTo>
                  <a:cubicBezTo>
                    <a:pt x="2522" y="563"/>
                    <a:pt x="2525" y="560"/>
                    <a:pt x="2525" y="557"/>
                  </a:cubicBezTo>
                  <a:cubicBezTo>
                    <a:pt x="2525" y="472"/>
                    <a:pt x="2525" y="472"/>
                    <a:pt x="2525" y="472"/>
                  </a:cubicBezTo>
                  <a:cubicBezTo>
                    <a:pt x="2525" y="468"/>
                    <a:pt x="2528" y="466"/>
                    <a:pt x="2531" y="464"/>
                  </a:cubicBezTo>
                  <a:cubicBezTo>
                    <a:pt x="2532" y="464"/>
                    <a:pt x="2532" y="464"/>
                    <a:pt x="2532" y="464"/>
                  </a:cubicBezTo>
                  <a:cubicBezTo>
                    <a:pt x="2533" y="463"/>
                    <a:pt x="2542" y="458"/>
                    <a:pt x="2552" y="458"/>
                  </a:cubicBezTo>
                  <a:cubicBezTo>
                    <a:pt x="2584" y="458"/>
                    <a:pt x="2584" y="458"/>
                    <a:pt x="2584" y="458"/>
                  </a:cubicBezTo>
                  <a:cubicBezTo>
                    <a:pt x="2596" y="458"/>
                    <a:pt x="2601" y="460"/>
                    <a:pt x="2605" y="462"/>
                  </a:cubicBezTo>
                  <a:cubicBezTo>
                    <a:pt x="2607" y="463"/>
                    <a:pt x="2611" y="464"/>
                    <a:pt x="2611" y="475"/>
                  </a:cubicBezTo>
                  <a:cubicBezTo>
                    <a:pt x="2611" y="585"/>
                    <a:pt x="2611" y="585"/>
                    <a:pt x="2611" y="585"/>
                  </a:cubicBezTo>
                  <a:cubicBezTo>
                    <a:pt x="2611" y="588"/>
                    <a:pt x="2614" y="591"/>
                    <a:pt x="2617" y="591"/>
                  </a:cubicBezTo>
                  <a:cubicBezTo>
                    <a:pt x="2646" y="596"/>
                    <a:pt x="2646" y="596"/>
                    <a:pt x="2646" y="596"/>
                  </a:cubicBezTo>
                  <a:cubicBezTo>
                    <a:pt x="2646" y="1113"/>
                    <a:pt x="2646" y="1113"/>
                    <a:pt x="2646" y="1113"/>
                  </a:cubicBezTo>
                  <a:cubicBezTo>
                    <a:pt x="2646" y="1115"/>
                    <a:pt x="2647" y="1117"/>
                    <a:pt x="2648" y="1118"/>
                  </a:cubicBezTo>
                  <a:cubicBezTo>
                    <a:pt x="2649" y="1119"/>
                    <a:pt x="2651" y="1120"/>
                    <a:pt x="2653" y="1120"/>
                  </a:cubicBezTo>
                  <a:cubicBezTo>
                    <a:pt x="2918" y="1120"/>
                    <a:pt x="2918" y="1120"/>
                    <a:pt x="2918" y="1120"/>
                  </a:cubicBezTo>
                  <a:cubicBezTo>
                    <a:pt x="2919" y="1120"/>
                    <a:pt x="2921" y="1119"/>
                    <a:pt x="2923" y="1118"/>
                  </a:cubicBezTo>
                  <a:cubicBezTo>
                    <a:pt x="2924" y="1116"/>
                    <a:pt x="2924" y="1114"/>
                    <a:pt x="2924" y="1113"/>
                  </a:cubicBezTo>
                  <a:cubicBezTo>
                    <a:pt x="2912" y="980"/>
                    <a:pt x="2916" y="850"/>
                    <a:pt x="2936" y="735"/>
                  </a:cubicBezTo>
                  <a:cubicBezTo>
                    <a:pt x="2949" y="660"/>
                    <a:pt x="2969" y="597"/>
                    <a:pt x="2996" y="541"/>
                  </a:cubicBezTo>
                  <a:cubicBezTo>
                    <a:pt x="3002" y="527"/>
                    <a:pt x="3010" y="514"/>
                    <a:pt x="3020" y="514"/>
                  </a:cubicBezTo>
                  <a:cubicBezTo>
                    <a:pt x="3031" y="514"/>
                    <a:pt x="3038" y="527"/>
                    <a:pt x="3045" y="541"/>
                  </a:cubicBezTo>
                  <a:cubicBezTo>
                    <a:pt x="3072" y="597"/>
                    <a:pt x="3092" y="660"/>
                    <a:pt x="3105" y="735"/>
                  </a:cubicBezTo>
                  <a:cubicBezTo>
                    <a:pt x="3125" y="850"/>
                    <a:pt x="3129" y="980"/>
                    <a:pt x="3117" y="1113"/>
                  </a:cubicBezTo>
                  <a:cubicBezTo>
                    <a:pt x="3116" y="1114"/>
                    <a:pt x="3117" y="1116"/>
                    <a:pt x="3118" y="1118"/>
                  </a:cubicBezTo>
                  <a:cubicBezTo>
                    <a:pt x="3120" y="1119"/>
                    <a:pt x="3121" y="1120"/>
                    <a:pt x="3123" y="1120"/>
                  </a:cubicBezTo>
                  <a:cubicBezTo>
                    <a:pt x="3733" y="1120"/>
                    <a:pt x="3733" y="1120"/>
                    <a:pt x="3733" y="1120"/>
                  </a:cubicBezTo>
                  <a:cubicBezTo>
                    <a:pt x="3755" y="1226"/>
                    <a:pt x="3755" y="1226"/>
                    <a:pt x="3755" y="1226"/>
                  </a:cubicBezTo>
                  <a:cubicBezTo>
                    <a:pt x="3756" y="1229"/>
                    <a:pt x="3758" y="1231"/>
                    <a:pt x="3761" y="1231"/>
                  </a:cubicBezTo>
                  <a:cubicBezTo>
                    <a:pt x="3791" y="1231"/>
                    <a:pt x="3791" y="1231"/>
                    <a:pt x="3791" y="1231"/>
                  </a:cubicBezTo>
                  <a:cubicBezTo>
                    <a:pt x="3794" y="1231"/>
                    <a:pt x="3797" y="1229"/>
                    <a:pt x="3798" y="1226"/>
                  </a:cubicBezTo>
                  <a:cubicBezTo>
                    <a:pt x="3848" y="981"/>
                    <a:pt x="3848" y="981"/>
                    <a:pt x="3848" y="981"/>
                  </a:cubicBezTo>
                  <a:cubicBezTo>
                    <a:pt x="3879" y="981"/>
                    <a:pt x="3879" y="981"/>
                    <a:pt x="3879" y="981"/>
                  </a:cubicBezTo>
                  <a:cubicBezTo>
                    <a:pt x="3879" y="1112"/>
                    <a:pt x="3879" y="1112"/>
                    <a:pt x="3879" y="1112"/>
                  </a:cubicBezTo>
                  <a:cubicBezTo>
                    <a:pt x="3879" y="1115"/>
                    <a:pt x="3882" y="1118"/>
                    <a:pt x="3886" y="1118"/>
                  </a:cubicBezTo>
                  <a:cubicBezTo>
                    <a:pt x="3906" y="1118"/>
                    <a:pt x="3906" y="1118"/>
                    <a:pt x="3906" y="1118"/>
                  </a:cubicBezTo>
                  <a:cubicBezTo>
                    <a:pt x="3912" y="1187"/>
                    <a:pt x="3912" y="1187"/>
                    <a:pt x="3912" y="1187"/>
                  </a:cubicBezTo>
                  <a:cubicBezTo>
                    <a:pt x="3912" y="1191"/>
                    <a:pt x="3915" y="1193"/>
                    <a:pt x="3919" y="1193"/>
                  </a:cubicBezTo>
                  <a:cubicBezTo>
                    <a:pt x="3961" y="1193"/>
                    <a:pt x="3961" y="1193"/>
                    <a:pt x="3961" y="1193"/>
                  </a:cubicBezTo>
                  <a:cubicBezTo>
                    <a:pt x="3965" y="1193"/>
                    <a:pt x="3968" y="1190"/>
                    <a:pt x="3968" y="1187"/>
                  </a:cubicBezTo>
                  <a:cubicBezTo>
                    <a:pt x="3971" y="1118"/>
                    <a:pt x="3971" y="1118"/>
                    <a:pt x="3971" y="1118"/>
                  </a:cubicBezTo>
                  <a:cubicBezTo>
                    <a:pt x="4007" y="1118"/>
                    <a:pt x="4007" y="1118"/>
                    <a:pt x="4007" y="1118"/>
                  </a:cubicBezTo>
                  <a:cubicBezTo>
                    <a:pt x="4011" y="1118"/>
                    <a:pt x="4014" y="1115"/>
                    <a:pt x="4014" y="1112"/>
                  </a:cubicBezTo>
                  <a:cubicBezTo>
                    <a:pt x="4014" y="1045"/>
                    <a:pt x="4014" y="1045"/>
                    <a:pt x="4014" y="1045"/>
                  </a:cubicBezTo>
                  <a:cubicBezTo>
                    <a:pt x="4046" y="1045"/>
                    <a:pt x="4046" y="1045"/>
                    <a:pt x="4046" y="1045"/>
                  </a:cubicBezTo>
                  <a:cubicBezTo>
                    <a:pt x="4046" y="1114"/>
                    <a:pt x="4046" y="1114"/>
                    <a:pt x="4046" y="1114"/>
                  </a:cubicBezTo>
                  <a:cubicBezTo>
                    <a:pt x="4046" y="1117"/>
                    <a:pt x="4049" y="1120"/>
                    <a:pt x="4053" y="1120"/>
                  </a:cubicBezTo>
                  <a:cubicBezTo>
                    <a:pt x="4106" y="1120"/>
                    <a:pt x="4106" y="1120"/>
                    <a:pt x="4106" y="1120"/>
                  </a:cubicBezTo>
                  <a:cubicBezTo>
                    <a:pt x="4106" y="1176"/>
                    <a:pt x="4106" y="1176"/>
                    <a:pt x="4106" y="1176"/>
                  </a:cubicBezTo>
                  <a:cubicBezTo>
                    <a:pt x="4106" y="1180"/>
                    <a:pt x="4109" y="1183"/>
                    <a:pt x="4113" y="1183"/>
                  </a:cubicBezTo>
                  <a:cubicBezTo>
                    <a:pt x="4158" y="1183"/>
                    <a:pt x="4158" y="1183"/>
                    <a:pt x="4158" y="1183"/>
                  </a:cubicBezTo>
                  <a:cubicBezTo>
                    <a:pt x="4162" y="1183"/>
                    <a:pt x="4165" y="1180"/>
                    <a:pt x="4165" y="1176"/>
                  </a:cubicBezTo>
                  <a:cubicBezTo>
                    <a:pt x="4165" y="1119"/>
                    <a:pt x="4165" y="1119"/>
                    <a:pt x="4165" y="1119"/>
                  </a:cubicBezTo>
                  <a:cubicBezTo>
                    <a:pt x="4561" y="1120"/>
                    <a:pt x="4561" y="1120"/>
                    <a:pt x="4561" y="1120"/>
                  </a:cubicBezTo>
                  <a:cubicBezTo>
                    <a:pt x="4564" y="1120"/>
                    <a:pt x="4567" y="1117"/>
                    <a:pt x="4567" y="1113"/>
                  </a:cubicBezTo>
                  <a:cubicBezTo>
                    <a:pt x="4567" y="1067"/>
                    <a:pt x="4567" y="1067"/>
                    <a:pt x="4567" y="1067"/>
                  </a:cubicBezTo>
                  <a:cubicBezTo>
                    <a:pt x="4567" y="1066"/>
                    <a:pt x="4567" y="1066"/>
                    <a:pt x="4567" y="1066"/>
                  </a:cubicBezTo>
                  <a:cubicBezTo>
                    <a:pt x="4567" y="1062"/>
                    <a:pt x="4567" y="1058"/>
                    <a:pt x="4566" y="1054"/>
                  </a:cubicBezTo>
                  <a:cubicBezTo>
                    <a:pt x="4565" y="1052"/>
                    <a:pt x="4563" y="1050"/>
                    <a:pt x="4560" y="1048"/>
                  </a:cubicBezTo>
                  <a:cubicBezTo>
                    <a:pt x="4558" y="1047"/>
                    <a:pt x="4555" y="1044"/>
                    <a:pt x="4555" y="1042"/>
                  </a:cubicBezTo>
                  <a:cubicBezTo>
                    <a:pt x="4555" y="1040"/>
                    <a:pt x="4560" y="1035"/>
                    <a:pt x="4564" y="1031"/>
                  </a:cubicBezTo>
                  <a:cubicBezTo>
                    <a:pt x="4566" y="1030"/>
                    <a:pt x="4567" y="1028"/>
                    <a:pt x="4567" y="1026"/>
                  </a:cubicBezTo>
                  <a:cubicBezTo>
                    <a:pt x="4567" y="1004"/>
                    <a:pt x="4567" y="1004"/>
                    <a:pt x="4567" y="1004"/>
                  </a:cubicBezTo>
                  <a:cubicBezTo>
                    <a:pt x="4567" y="1002"/>
                    <a:pt x="4566" y="999"/>
                    <a:pt x="4564" y="998"/>
                  </a:cubicBezTo>
                  <a:cubicBezTo>
                    <a:pt x="4563" y="997"/>
                    <a:pt x="4559" y="994"/>
                    <a:pt x="4559" y="992"/>
                  </a:cubicBezTo>
                  <a:cubicBezTo>
                    <a:pt x="4559" y="989"/>
                    <a:pt x="4562" y="987"/>
                    <a:pt x="4564" y="986"/>
                  </a:cubicBezTo>
                  <a:cubicBezTo>
                    <a:pt x="4566" y="985"/>
                    <a:pt x="4567" y="983"/>
                    <a:pt x="4567" y="980"/>
                  </a:cubicBezTo>
                  <a:cubicBezTo>
                    <a:pt x="4567" y="967"/>
                    <a:pt x="4567" y="967"/>
                    <a:pt x="4567" y="967"/>
                  </a:cubicBezTo>
                  <a:cubicBezTo>
                    <a:pt x="4571" y="966"/>
                    <a:pt x="4576" y="966"/>
                    <a:pt x="4581" y="965"/>
                  </a:cubicBezTo>
                  <a:cubicBezTo>
                    <a:pt x="4584" y="965"/>
                    <a:pt x="4587" y="962"/>
                    <a:pt x="4587" y="959"/>
                  </a:cubicBezTo>
                  <a:cubicBezTo>
                    <a:pt x="4587" y="933"/>
                    <a:pt x="4587" y="933"/>
                    <a:pt x="4587" y="933"/>
                  </a:cubicBezTo>
                  <a:cubicBezTo>
                    <a:pt x="4587" y="920"/>
                    <a:pt x="4592" y="895"/>
                    <a:pt x="4602" y="880"/>
                  </a:cubicBezTo>
                  <a:cubicBezTo>
                    <a:pt x="4612" y="863"/>
                    <a:pt x="4621" y="856"/>
                    <a:pt x="4627" y="851"/>
                  </a:cubicBezTo>
                  <a:cubicBezTo>
                    <a:pt x="4634" y="845"/>
                    <a:pt x="4642" y="841"/>
                    <a:pt x="4642" y="841"/>
                  </a:cubicBezTo>
                  <a:cubicBezTo>
                    <a:pt x="4645" y="840"/>
                    <a:pt x="4646" y="838"/>
                    <a:pt x="4646" y="836"/>
                  </a:cubicBezTo>
                  <a:cubicBezTo>
                    <a:pt x="4648" y="793"/>
                    <a:pt x="4648" y="793"/>
                    <a:pt x="4648" y="793"/>
                  </a:cubicBezTo>
                  <a:cubicBezTo>
                    <a:pt x="4648" y="791"/>
                    <a:pt x="4647" y="790"/>
                    <a:pt x="4646" y="788"/>
                  </a:cubicBezTo>
                  <a:cubicBezTo>
                    <a:pt x="4645" y="788"/>
                    <a:pt x="4644" y="787"/>
                    <a:pt x="4644" y="786"/>
                  </a:cubicBezTo>
                  <a:cubicBezTo>
                    <a:pt x="4645" y="785"/>
                    <a:pt x="4647" y="783"/>
                    <a:pt x="4649" y="782"/>
                  </a:cubicBezTo>
                  <a:cubicBezTo>
                    <a:pt x="4651" y="781"/>
                    <a:pt x="4652" y="780"/>
                    <a:pt x="4653" y="778"/>
                  </a:cubicBezTo>
                  <a:cubicBezTo>
                    <a:pt x="4653" y="777"/>
                    <a:pt x="4655" y="764"/>
                    <a:pt x="4658" y="750"/>
                  </a:cubicBezTo>
                  <a:cubicBezTo>
                    <a:pt x="4659" y="746"/>
                    <a:pt x="4659" y="743"/>
                    <a:pt x="4660" y="740"/>
                  </a:cubicBezTo>
                  <a:cubicBezTo>
                    <a:pt x="4660" y="743"/>
                    <a:pt x="4661" y="746"/>
                    <a:pt x="4662" y="750"/>
                  </a:cubicBezTo>
                  <a:cubicBezTo>
                    <a:pt x="4664" y="764"/>
                    <a:pt x="4667" y="777"/>
                    <a:pt x="4667" y="778"/>
                  </a:cubicBezTo>
                  <a:cubicBezTo>
                    <a:pt x="4668" y="780"/>
                    <a:pt x="4669" y="782"/>
                    <a:pt x="4671" y="783"/>
                  </a:cubicBezTo>
                  <a:cubicBezTo>
                    <a:pt x="4673" y="783"/>
                    <a:pt x="4675" y="785"/>
                    <a:pt x="4676" y="786"/>
                  </a:cubicBezTo>
                  <a:cubicBezTo>
                    <a:pt x="4676" y="786"/>
                    <a:pt x="4675" y="787"/>
                    <a:pt x="4674" y="788"/>
                  </a:cubicBezTo>
                  <a:cubicBezTo>
                    <a:pt x="4673" y="789"/>
                    <a:pt x="4672" y="791"/>
                    <a:pt x="4672" y="793"/>
                  </a:cubicBezTo>
                  <a:cubicBezTo>
                    <a:pt x="4674" y="836"/>
                    <a:pt x="4674" y="836"/>
                    <a:pt x="4674" y="836"/>
                  </a:cubicBezTo>
                  <a:cubicBezTo>
                    <a:pt x="4674" y="838"/>
                    <a:pt x="4675" y="840"/>
                    <a:pt x="4677" y="841"/>
                  </a:cubicBezTo>
                  <a:cubicBezTo>
                    <a:pt x="4678" y="841"/>
                    <a:pt x="4686" y="845"/>
                    <a:pt x="4693" y="851"/>
                  </a:cubicBezTo>
                  <a:cubicBezTo>
                    <a:pt x="4693" y="851"/>
                    <a:pt x="4694" y="852"/>
                    <a:pt x="4695" y="852"/>
                  </a:cubicBezTo>
                  <a:cubicBezTo>
                    <a:pt x="4702" y="858"/>
                    <a:pt x="4708" y="863"/>
                    <a:pt x="4718" y="880"/>
                  </a:cubicBezTo>
                  <a:cubicBezTo>
                    <a:pt x="4728" y="897"/>
                    <a:pt x="4733" y="919"/>
                    <a:pt x="4733" y="933"/>
                  </a:cubicBezTo>
                  <a:cubicBezTo>
                    <a:pt x="4733" y="959"/>
                    <a:pt x="4733" y="959"/>
                    <a:pt x="4733" y="959"/>
                  </a:cubicBezTo>
                  <a:cubicBezTo>
                    <a:pt x="4733" y="962"/>
                    <a:pt x="4736" y="965"/>
                    <a:pt x="4739" y="965"/>
                  </a:cubicBezTo>
                  <a:cubicBezTo>
                    <a:pt x="4744" y="966"/>
                    <a:pt x="4749" y="966"/>
                    <a:pt x="4753" y="967"/>
                  </a:cubicBezTo>
                  <a:cubicBezTo>
                    <a:pt x="4753" y="980"/>
                    <a:pt x="4753" y="980"/>
                    <a:pt x="4753" y="980"/>
                  </a:cubicBezTo>
                  <a:cubicBezTo>
                    <a:pt x="4753" y="983"/>
                    <a:pt x="4755" y="986"/>
                    <a:pt x="4757" y="987"/>
                  </a:cubicBezTo>
                  <a:cubicBezTo>
                    <a:pt x="4757" y="987"/>
                    <a:pt x="4761" y="988"/>
                    <a:pt x="4761" y="992"/>
                  </a:cubicBezTo>
                  <a:cubicBezTo>
                    <a:pt x="4761" y="996"/>
                    <a:pt x="4758" y="998"/>
                    <a:pt x="4757" y="998"/>
                  </a:cubicBezTo>
                  <a:cubicBezTo>
                    <a:pt x="4754" y="999"/>
                    <a:pt x="4753" y="1001"/>
                    <a:pt x="4753" y="1004"/>
                  </a:cubicBezTo>
                  <a:cubicBezTo>
                    <a:pt x="4753" y="1026"/>
                    <a:pt x="4753" y="1026"/>
                    <a:pt x="4753" y="1026"/>
                  </a:cubicBezTo>
                  <a:cubicBezTo>
                    <a:pt x="4753" y="1028"/>
                    <a:pt x="4754" y="1030"/>
                    <a:pt x="4755" y="1031"/>
                  </a:cubicBezTo>
                  <a:cubicBezTo>
                    <a:pt x="4760" y="1035"/>
                    <a:pt x="4765" y="1040"/>
                    <a:pt x="4765" y="1042"/>
                  </a:cubicBezTo>
                  <a:cubicBezTo>
                    <a:pt x="4765" y="1044"/>
                    <a:pt x="4761" y="1047"/>
                    <a:pt x="4759" y="1048"/>
                  </a:cubicBezTo>
                  <a:cubicBezTo>
                    <a:pt x="4757" y="1050"/>
                    <a:pt x="4755" y="1052"/>
                    <a:pt x="4754" y="1054"/>
                  </a:cubicBezTo>
                  <a:cubicBezTo>
                    <a:pt x="4752" y="1058"/>
                    <a:pt x="4752" y="1062"/>
                    <a:pt x="4752" y="1066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7"/>
                    <a:pt x="4755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297" y="1120"/>
                    <a:pt x="5297" y="1120"/>
                    <a:pt x="5297" y="1120"/>
                  </a:cubicBezTo>
                  <a:cubicBezTo>
                    <a:pt x="5300" y="1120"/>
                    <a:pt x="5303" y="1117"/>
                    <a:pt x="5303" y="1113"/>
                  </a:cubicBezTo>
                  <a:cubicBezTo>
                    <a:pt x="5303" y="1075"/>
                    <a:pt x="5303" y="1075"/>
                    <a:pt x="5303" y="1075"/>
                  </a:cubicBezTo>
                  <a:cubicBezTo>
                    <a:pt x="5306" y="1074"/>
                    <a:pt x="5308" y="1072"/>
                    <a:pt x="5308" y="1069"/>
                  </a:cubicBezTo>
                  <a:cubicBezTo>
                    <a:pt x="5308" y="1004"/>
                    <a:pt x="5308" y="1004"/>
                    <a:pt x="5308" y="1004"/>
                  </a:cubicBezTo>
                  <a:cubicBezTo>
                    <a:pt x="5311" y="1003"/>
                    <a:pt x="5313" y="1000"/>
                    <a:pt x="5313" y="997"/>
                  </a:cubicBezTo>
                  <a:cubicBezTo>
                    <a:pt x="5313" y="937"/>
                    <a:pt x="5313" y="937"/>
                    <a:pt x="5313" y="937"/>
                  </a:cubicBezTo>
                  <a:cubicBezTo>
                    <a:pt x="5314" y="937"/>
                    <a:pt x="5314" y="937"/>
                    <a:pt x="5314" y="937"/>
                  </a:cubicBezTo>
                  <a:cubicBezTo>
                    <a:pt x="5318" y="937"/>
                    <a:pt x="5321" y="934"/>
                    <a:pt x="5321" y="930"/>
                  </a:cubicBezTo>
                  <a:cubicBezTo>
                    <a:pt x="5321" y="877"/>
                    <a:pt x="5321" y="877"/>
                    <a:pt x="5321" y="877"/>
                  </a:cubicBezTo>
                  <a:cubicBezTo>
                    <a:pt x="5323" y="876"/>
                    <a:pt x="5325" y="874"/>
                    <a:pt x="5325" y="871"/>
                  </a:cubicBezTo>
                  <a:cubicBezTo>
                    <a:pt x="5325" y="798"/>
                    <a:pt x="5325" y="798"/>
                    <a:pt x="5325" y="798"/>
                  </a:cubicBezTo>
                  <a:cubicBezTo>
                    <a:pt x="5328" y="797"/>
                    <a:pt x="5331" y="795"/>
                    <a:pt x="5331" y="791"/>
                  </a:cubicBezTo>
                  <a:cubicBezTo>
                    <a:pt x="5331" y="741"/>
                    <a:pt x="5331" y="741"/>
                    <a:pt x="5331" y="741"/>
                  </a:cubicBezTo>
                  <a:cubicBezTo>
                    <a:pt x="5333" y="740"/>
                    <a:pt x="5335" y="737"/>
                    <a:pt x="5335" y="734"/>
                  </a:cubicBezTo>
                  <a:cubicBezTo>
                    <a:pt x="5335" y="609"/>
                    <a:pt x="5335" y="609"/>
                    <a:pt x="5335" y="609"/>
                  </a:cubicBezTo>
                  <a:cubicBezTo>
                    <a:pt x="5336" y="609"/>
                    <a:pt x="5336" y="609"/>
                    <a:pt x="5336" y="609"/>
                  </a:cubicBezTo>
                  <a:cubicBezTo>
                    <a:pt x="5340" y="609"/>
                    <a:pt x="5343" y="606"/>
                    <a:pt x="5343" y="602"/>
                  </a:cubicBezTo>
                  <a:cubicBezTo>
                    <a:pt x="5343" y="540"/>
                    <a:pt x="5343" y="540"/>
                    <a:pt x="5343" y="540"/>
                  </a:cubicBezTo>
                  <a:cubicBezTo>
                    <a:pt x="5345" y="539"/>
                    <a:pt x="5347" y="536"/>
                    <a:pt x="5347" y="534"/>
                  </a:cubicBezTo>
                  <a:cubicBezTo>
                    <a:pt x="5347" y="471"/>
                    <a:pt x="5347" y="471"/>
                    <a:pt x="5347" y="471"/>
                  </a:cubicBezTo>
                  <a:cubicBezTo>
                    <a:pt x="5348" y="471"/>
                    <a:pt x="5348" y="471"/>
                    <a:pt x="5348" y="471"/>
                  </a:cubicBezTo>
                  <a:cubicBezTo>
                    <a:pt x="5351" y="471"/>
                    <a:pt x="5354" y="468"/>
                    <a:pt x="5354" y="464"/>
                  </a:cubicBezTo>
                  <a:cubicBezTo>
                    <a:pt x="5354" y="408"/>
                    <a:pt x="5354" y="408"/>
                    <a:pt x="5354" y="408"/>
                  </a:cubicBezTo>
                  <a:cubicBezTo>
                    <a:pt x="5355" y="408"/>
                    <a:pt x="5355" y="408"/>
                    <a:pt x="5355" y="408"/>
                  </a:cubicBezTo>
                  <a:cubicBezTo>
                    <a:pt x="5359" y="408"/>
                    <a:pt x="5362" y="405"/>
                    <a:pt x="5362" y="401"/>
                  </a:cubicBezTo>
                  <a:cubicBezTo>
                    <a:pt x="5362" y="348"/>
                    <a:pt x="5362" y="348"/>
                    <a:pt x="5362" y="348"/>
                  </a:cubicBezTo>
                  <a:cubicBezTo>
                    <a:pt x="5365" y="347"/>
                    <a:pt x="5367" y="345"/>
                    <a:pt x="5367" y="341"/>
                  </a:cubicBezTo>
                  <a:cubicBezTo>
                    <a:pt x="5367" y="284"/>
                    <a:pt x="5367" y="284"/>
                    <a:pt x="5367" y="284"/>
                  </a:cubicBezTo>
                  <a:cubicBezTo>
                    <a:pt x="5369" y="284"/>
                    <a:pt x="5369" y="284"/>
                    <a:pt x="5369" y="284"/>
                  </a:cubicBezTo>
                  <a:cubicBezTo>
                    <a:pt x="5372" y="284"/>
                    <a:pt x="5375" y="281"/>
                    <a:pt x="5375" y="277"/>
                  </a:cubicBezTo>
                  <a:cubicBezTo>
                    <a:pt x="5375" y="219"/>
                    <a:pt x="5375" y="219"/>
                    <a:pt x="5375" y="219"/>
                  </a:cubicBezTo>
                  <a:cubicBezTo>
                    <a:pt x="5378" y="218"/>
                    <a:pt x="5380" y="215"/>
                    <a:pt x="5380" y="213"/>
                  </a:cubicBezTo>
                  <a:cubicBezTo>
                    <a:pt x="5380" y="146"/>
                    <a:pt x="5380" y="146"/>
                    <a:pt x="5380" y="146"/>
                  </a:cubicBezTo>
                  <a:cubicBezTo>
                    <a:pt x="5383" y="145"/>
                    <a:pt x="5385" y="142"/>
                    <a:pt x="5385" y="139"/>
                  </a:cubicBezTo>
                  <a:cubicBezTo>
                    <a:pt x="5385" y="86"/>
                    <a:pt x="5385" y="86"/>
                    <a:pt x="5385" y="86"/>
                  </a:cubicBezTo>
                  <a:cubicBezTo>
                    <a:pt x="5387" y="86"/>
                    <a:pt x="5389" y="84"/>
                    <a:pt x="5390" y="82"/>
                  </a:cubicBezTo>
                  <a:cubicBezTo>
                    <a:pt x="5390" y="84"/>
                    <a:pt x="5392" y="86"/>
                    <a:pt x="5395" y="86"/>
                  </a:cubicBezTo>
                  <a:cubicBezTo>
                    <a:pt x="5395" y="157"/>
                    <a:pt x="5395" y="157"/>
                    <a:pt x="5395" y="157"/>
                  </a:cubicBezTo>
                  <a:cubicBezTo>
                    <a:pt x="5395" y="160"/>
                    <a:pt x="5397" y="162"/>
                    <a:pt x="5399" y="163"/>
                  </a:cubicBezTo>
                  <a:cubicBezTo>
                    <a:pt x="5399" y="213"/>
                    <a:pt x="5399" y="213"/>
                    <a:pt x="5399" y="213"/>
                  </a:cubicBezTo>
                  <a:cubicBezTo>
                    <a:pt x="5399" y="215"/>
                    <a:pt x="5401" y="218"/>
                    <a:pt x="5404" y="219"/>
                  </a:cubicBezTo>
                  <a:cubicBezTo>
                    <a:pt x="5404" y="277"/>
                    <a:pt x="5404" y="277"/>
                    <a:pt x="5404" y="277"/>
                  </a:cubicBezTo>
                  <a:cubicBezTo>
                    <a:pt x="5404" y="281"/>
                    <a:pt x="5407" y="284"/>
                    <a:pt x="5411" y="284"/>
                  </a:cubicBezTo>
                  <a:cubicBezTo>
                    <a:pt x="5412" y="284"/>
                    <a:pt x="5412" y="284"/>
                    <a:pt x="5412" y="284"/>
                  </a:cubicBezTo>
                  <a:cubicBezTo>
                    <a:pt x="5412" y="341"/>
                    <a:pt x="5412" y="341"/>
                    <a:pt x="5412" y="341"/>
                  </a:cubicBezTo>
                  <a:cubicBezTo>
                    <a:pt x="5412" y="345"/>
                    <a:pt x="5415" y="347"/>
                    <a:pt x="5418" y="348"/>
                  </a:cubicBezTo>
                  <a:cubicBezTo>
                    <a:pt x="5418" y="401"/>
                    <a:pt x="5418" y="401"/>
                    <a:pt x="5418" y="401"/>
                  </a:cubicBezTo>
                  <a:cubicBezTo>
                    <a:pt x="5418" y="405"/>
                    <a:pt x="5421" y="408"/>
                    <a:pt x="5424" y="408"/>
                  </a:cubicBezTo>
                  <a:cubicBezTo>
                    <a:pt x="5425" y="408"/>
                    <a:pt x="5425" y="408"/>
                    <a:pt x="5425" y="408"/>
                  </a:cubicBezTo>
                  <a:cubicBezTo>
                    <a:pt x="5425" y="473"/>
                    <a:pt x="5425" y="473"/>
                    <a:pt x="5425" y="473"/>
                  </a:cubicBezTo>
                  <a:cubicBezTo>
                    <a:pt x="5425" y="476"/>
                    <a:pt x="5428" y="479"/>
                    <a:pt x="5432" y="479"/>
                  </a:cubicBezTo>
                  <a:cubicBezTo>
                    <a:pt x="5432" y="479"/>
                    <a:pt x="5432" y="479"/>
                    <a:pt x="5432" y="479"/>
                  </a:cubicBezTo>
                  <a:cubicBezTo>
                    <a:pt x="5432" y="534"/>
                    <a:pt x="5432" y="534"/>
                    <a:pt x="5432" y="534"/>
                  </a:cubicBezTo>
                  <a:cubicBezTo>
                    <a:pt x="5432" y="536"/>
                    <a:pt x="5434" y="539"/>
                    <a:pt x="5437" y="540"/>
                  </a:cubicBezTo>
                  <a:cubicBezTo>
                    <a:pt x="5437" y="666"/>
                    <a:pt x="5437" y="666"/>
                    <a:pt x="5437" y="666"/>
                  </a:cubicBezTo>
                  <a:cubicBezTo>
                    <a:pt x="5437" y="670"/>
                    <a:pt x="5440" y="673"/>
                    <a:pt x="5444" y="673"/>
                  </a:cubicBezTo>
                  <a:cubicBezTo>
                    <a:pt x="5444" y="673"/>
                    <a:pt x="5444" y="673"/>
                    <a:pt x="5444" y="673"/>
                  </a:cubicBezTo>
                  <a:cubicBezTo>
                    <a:pt x="5444" y="734"/>
                    <a:pt x="5444" y="734"/>
                    <a:pt x="5444" y="734"/>
                  </a:cubicBezTo>
                  <a:cubicBezTo>
                    <a:pt x="5444" y="737"/>
                    <a:pt x="5446" y="740"/>
                    <a:pt x="5449" y="741"/>
                  </a:cubicBezTo>
                  <a:cubicBezTo>
                    <a:pt x="5449" y="791"/>
                    <a:pt x="5449" y="791"/>
                    <a:pt x="5449" y="791"/>
                  </a:cubicBezTo>
                  <a:cubicBezTo>
                    <a:pt x="5449" y="795"/>
                    <a:pt x="5451" y="797"/>
                    <a:pt x="5454" y="798"/>
                  </a:cubicBezTo>
                  <a:cubicBezTo>
                    <a:pt x="5454" y="871"/>
                    <a:pt x="5454" y="871"/>
                    <a:pt x="5454" y="871"/>
                  </a:cubicBezTo>
                  <a:cubicBezTo>
                    <a:pt x="5454" y="874"/>
                    <a:pt x="5456" y="876"/>
                    <a:pt x="5459" y="877"/>
                  </a:cubicBezTo>
                  <a:cubicBezTo>
                    <a:pt x="5459" y="930"/>
                    <a:pt x="5459" y="930"/>
                    <a:pt x="5459" y="930"/>
                  </a:cubicBezTo>
                  <a:cubicBezTo>
                    <a:pt x="5459" y="934"/>
                    <a:pt x="5462" y="937"/>
                    <a:pt x="5465" y="937"/>
                  </a:cubicBezTo>
                  <a:cubicBezTo>
                    <a:pt x="5466" y="937"/>
                    <a:pt x="5466" y="937"/>
                    <a:pt x="5466" y="937"/>
                  </a:cubicBezTo>
                  <a:cubicBezTo>
                    <a:pt x="5466" y="997"/>
                    <a:pt x="5466" y="997"/>
                    <a:pt x="5466" y="997"/>
                  </a:cubicBezTo>
                  <a:cubicBezTo>
                    <a:pt x="5466" y="1000"/>
                    <a:pt x="5468" y="1003"/>
                    <a:pt x="5472" y="1004"/>
                  </a:cubicBezTo>
                  <a:cubicBezTo>
                    <a:pt x="5472" y="1069"/>
                    <a:pt x="5472" y="1069"/>
                    <a:pt x="5472" y="1069"/>
                  </a:cubicBezTo>
                  <a:cubicBezTo>
                    <a:pt x="5472" y="1072"/>
                    <a:pt x="5473" y="1074"/>
                    <a:pt x="5476" y="1075"/>
                  </a:cubicBezTo>
                  <a:cubicBezTo>
                    <a:pt x="5476" y="1119"/>
                    <a:pt x="5476" y="1119"/>
                    <a:pt x="5476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3" y="1119"/>
                    <a:pt x="6506" y="1117"/>
                    <a:pt x="6506" y="1113"/>
                  </a:cubicBezTo>
                  <a:cubicBezTo>
                    <a:pt x="6529" y="990"/>
                    <a:pt x="6529" y="990"/>
                    <a:pt x="6529" y="990"/>
                  </a:cubicBezTo>
                  <a:cubicBezTo>
                    <a:pt x="6551" y="990"/>
                    <a:pt x="6551" y="990"/>
                    <a:pt x="6551" y="990"/>
                  </a:cubicBezTo>
                  <a:cubicBezTo>
                    <a:pt x="6570" y="1225"/>
                    <a:pt x="6570" y="1225"/>
                    <a:pt x="6570" y="1225"/>
                  </a:cubicBezTo>
                  <a:cubicBezTo>
                    <a:pt x="6570" y="1229"/>
                    <a:pt x="6573" y="1232"/>
                    <a:pt x="6576" y="1232"/>
                  </a:cubicBezTo>
                  <a:cubicBezTo>
                    <a:pt x="6616" y="1232"/>
                    <a:pt x="6616" y="1232"/>
                    <a:pt x="6616" y="1232"/>
                  </a:cubicBezTo>
                  <a:cubicBezTo>
                    <a:pt x="6619" y="1232"/>
                    <a:pt x="6622" y="1229"/>
                    <a:pt x="6622" y="1226"/>
                  </a:cubicBezTo>
                  <a:cubicBezTo>
                    <a:pt x="6660" y="820"/>
                    <a:pt x="6660" y="820"/>
                    <a:pt x="6660" y="820"/>
                  </a:cubicBezTo>
                  <a:cubicBezTo>
                    <a:pt x="6689" y="820"/>
                    <a:pt x="6689" y="820"/>
                    <a:pt x="6689" y="820"/>
                  </a:cubicBezTo>
                  <a:cubicBezTo>
                    <a:pt x="6706" y="1114"/>
                    <a:pt x="6706" y="1114"/>
                    <a:pt x="6706" y="1114"/>
                  </a:cubicBezTo>
                  <a:cubicBezTo>
                    <a:pt x="6706" y="1118"/>
                    <a:pt x="6709" y="1121"/>
                    <a:pt x="6713" y="1121"/>
                  </a:cubicBezTo>
                  <a:cubicBezTo>
                    <a:pt x="6713" y="1121"/>
                    <a:pt x="6713" y="1121"/>
                    <a:pt x="6713" y="1121"/>
                  </a:cubicBezTo>
                  <a:cubicBezTo>
                    <a:pt x="6761" y="1120"/>
                    <a:pt x="6761" y="1120"/>
                    <a:pt x="6761" y="1120"/>
                  </a:cubicBezTo>
                  <a:cubicBezTo>
                    <a:pt x="6764" y="1120"/>
                    <a:pt x="6767" y="1118"/>
                    <a:pt x="6768" y="1115"/>
                  </a:cubicBezTo>
                  <a:cubicBezTo>
                    <a:pt x="6780" y="1015"/>
                    <a:pt x="6780" y="1015"/>
                    <a:pt x="6780" y="1015"/>
                  </a:cubicBezTo>
                  <a:cubicBezTo>
                    <a:pt x="6807" y="1015"/>
                    <a:pt x="6807" y="1015"/>
                    <a:pt x="6807" y="1015"/>
                  </a:cubicBezTo>
                  <a:cubicBezTo>
                    <a:pt x="6833" y="1226"/>
                    <a:pt x="6833" y="1226"/>
                    <a:pt x="6833" y="1226"/>
                  </a:cubicBezTo>
                  <a:cubicBezTo>
                    <a:pt x="6834" y="1229"/>
                    <a:pt x="6836" y="1232"/>
                    <a:pt x="6840" y="1232"/>
                  </a:cubicBezTo>
                  <a:cubicBezTo>
                    <a:pt x="6840" y="1232"/>
                    <a:pt x="6840" y="1232"/>
                    <a:pt x="6840" y="1232"/>
                  </a:cubicBezTo>
                  <a:cubicBezTo>
                    <a:pt x="6879" y="1231"/>
                    <a:pt x="6879" y="1231"/>
                    <a:pt x="6879" y="1231"/>
                  </a:cubicBezTo>
                  <a:cubicBezTo>
                    <a:pt x="6882" y="1231"/>
                    <a:pt x="6885" y="1229"/>
                    <a:pt x="6885" y="1225"/>
                  </a:cubicBezTo>
                  <a:cubicBezTo>
                    <a:pt x="6911" y="938"/>
                    <a:pt x="6911" y="938"/>
                    <a:pt x="6911" y="938"/>
                  </a:cubicBezTo>
                  <a:cubicBezTo>
                    <a:pt x="6932" y="938"/>
                    <a:pt x="6932" y="938"/>
                    <a:pt x="6932" y="938"/>
                  </a:cubicBezTo>
                  <a:cubicBezTo>
                    <a:pt x="6959" y="1115"/>
                    <a:pt x="6959" y="1115"/>
                    <a:pt x="6959" y="1115"/>
                  </a:cubicBezTo>
                  <a:cubicBezTo>
                    <a:pt x="6960" y="1118"/>
                    <a:pt x="6963" y="1120"/>
                    <a:pt x="6966" y="1120"/>
                  </a:cubicBezTo>
                  <a:cubicBezTo>
                    <a:pt x="7424" y="1120"/>
                    <a:pt x="7424" y="1120"/>
                    <a:pt x="7424" y="1120"/>
                  </a:cubicBezTo>
                  <a:cubicBezTo>
                    <a:pt x="7424" y="1107"/>
                    <a:pt x="7424" y="1107"/>
                    <a:pt x="7424" y="1107"/>
                  </a:cubicBezTo>
                  <a:lnTo>
                    <a:pt x="6972" y="1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8"/>
            <p:cNvSpPr>
              <a:spLocks noEditPoints="1"/>
            </p:cNvSpPr>
            <p:nvPr userDrawn="1"/>
          </p:nvSpPr>
          <p:spPr bwMode="auto">
            <a:xfrm>
              <a:off x="3619153" y="-7151413"/>
              <a:ext cx="2416175" cy="2427288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4201766" y="-6568800"/>
              <a:ext cx="1255713" cy="1258888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8" y="169922"/>
            <a:ext cx="2325970" cy="52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05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41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1216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4078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9312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82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47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4" y="-2"/>
            <a:ext cx="4484687" cy="5143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324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1" y="361559"/>
            <a:ext cx="4053243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15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1" y="-2"/>
            <a:ext cx="2196000" cy="14390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38575" y="-2"/>
            <a:ext cx="2196000" cy="295629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659311" y="3031331"/>
            <a:ext cx="4469673" cy="211217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4659311" y="1514871"/>
            <a:ext cx="2196000" cy="14414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0" y="361559"/>
            <a:ext cx="4052888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253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53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2.gi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361559"/>
            <a:ext cx="8281126" cy="25391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57201" y="4894602"/>
            <a:ext cx="2800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4"/>
                </a:solidFill>
              </a:rPr>
              <a:t>© Copyright 2016 Oxford </a:t>
            </a:r>
            <a:r>
              <a:rPr lang="en-US" sz="600" dirty="0" err="1">
                <a:solidFill>
                  <a:schemeClr val="accent4"/>
                </a:solidFill>
              </a:rPr>
              <a:t>Nanopore</a:t>
            </a:r>
            <a:r>
              <a:rPr lang="en-US" sz="600" dirty="0">
                <a:solidFill>
                  <a:schemeClr val="accent4"/>
                </a:solidFill>
              </a:rPr>
              <a:t> Technologies  </a:t>
            </a:r>
            <a:r>
              <a:rPr lang="en-US" sz="600" dirty="0">
                <a:solidFill>
                  <a:schemeClr val="accent4"/>
                </a:solidFill>
                <a:sym typeface="Symbol" panose="05050102010706020507" pitchFamily="18" charset="2"/>
              </a:rPr>
              <a:t> </a:t>
            </a:r>
            <a:fld id="{C7FB2239-E152-4875-B9F4-26879965DA94}" type="slidenum">
              <a:rPr lang="en-GB" sz="600" smtClean="0">
                <a:solidFill>
                  <a:schemeClr val="accent4"/>
                </a:solidFill>
              </a:rPr>
              <a:pPr/>
              <a:t>‹#›</a:t>
            </a:fld>
            <a:endParaRPr lang="en-GB" sz="600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055156"/>
            <a:ext cx="8281126" cy="10874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" y="3412613"/>
            <a:ext cx="9144000" cy="1368525"/>
            <a:chOff x="2458" y="4189728"/>
            <a:chExt cx="9137619" cy="1367570"/>
          </a:xfrm>
          <a:solidFill>
            <a:schemeClr val="bg1">
              <a:lumMod val="75000"/>
            </a:schemeClr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2458" y="4189728"/>
              <a:ext cx="4458404" cy="1367570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674903" y="4443348"/>
              <a:ext cx="4465174" cy="1059788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4173911" y="4423559"/>
              <a:ext cx="792628" cy="796274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4365038" y="4614685"/>
              <a:ext cx="411938" cy="412979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26" y="4816342"/>
            <a:ext cx="1323612" cy="23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63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07" r:id="rId14"/>
    <p:sldLayoutId id="2147483709" r:id="rId15"/>
    <p:sldLayoutId id="2147483710" r:id="rId16"/>
    <p:sldLayoutId id="2147483767" r:id="rId17"/>
    <p:sldLayoutId id="2147483765" r:id="rId18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165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2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" indent="-200025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Blip>
          <a:blip r:embed="rId21"/>
        </a:buBlip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407194" indent="-207169" algn="l" defTabSz="342900" rtl="0" eaLnBrk="1" latinLnBrk="0" hangingPunct="1">
        <a:spcBef>
          <a:spcPts val="0"/>
        </a:spcBef>
        <a:spcAft>
          <a:spcPts val="450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72" userDrawn="1">
          <p15:clr>
            <a:srgbClr val="F26B43"/>
          </p15:clr>
        </p15:guide>
        <p15:guide id="2" pos="5488" userDrawn="1">
          <p15:clr>
            <a:srgbClr val="F26B43"/>
          </p15:clr>
        </p15:guide>
        <p15:guide id="3" pos="2825" userDrawn="1">
          <p15:clr>
            <a:srgbClr val="F26B43"/>
          </p15:clr>
        </p15:guide>
        <p15:guide id="4" pos="2935" userDrawn="1">
          <p15:clr>
            <a:srgbClr val="F26B43"/>
          </p15:clr>
        </p15:guide>
        <p15:guide id="5" orient="horz" pos="378" userDrawn="1">
          <p15:clr>
            <a:srgbClr val="F26B43"/>
          </p15:clr>
        </p15:guide>
        <p15:guide id="6" orient="horz" pos="752" userDrawn="1">
          <p15:clr>
            <a:srgbClr val="F26B43"/>
          </p15:clr>
        </p15:guide>
        <p15:guide id="7" orient="horz" pos="1910" userDrawn="1">
          <p15:clr>
            <a:srgbClr val="F26B43"/>
          </p15:clr>
        </p15:guide>
        <p15:guide id="8" orient="horz" pos="29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361559"/>
            <a:ext cx="8281126" cy="25391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7201" y="4894602"/>
            <a:ext cx="2800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4"/>
                </a:solidFill>
              </a:rPr>
              <a:t>© Copyright 2016 Oxford </a:t>
            </a:r>
            <a:r>
              <a:rPr lang="en-US" sz="600" dirty="0" err="1">
                <a:solidFill>
                  <a:schemeClr val="accent4"/>
                </a:solidFill>
              </a:rPr>
              <a:t>Nanopore</a:t>
            </a:r>
            <a:r>
              <a:rPr lang="en-US" sz="600" dirty="0">
                <a:solidFill>
                  <a:schemeClr val="accent4"/>
                </a:solidFill>
              </a:rPr>
              <a:t> Technologies  </a:t>
            </a:r>
            <a:r>
              <a:rPr lang="en-US" sz="600" dirty="0">
                <a:solidFill>
                  <a:schemeClr val="accent4"/>
                </a:solidFill>
                <a:sym typeface="Symbol" panose="05050102010706020507" pitchFamily="18" charset="2"/>
              </a:rPr>
              <a:t> </a:t>
            </a:r>
            <a:fld id="{C7FB2239-E152-4875-B9F4-26879965DA94}" type="slidenum">
              <a:rPr lang="en-GB" sz="600" smtClean="0">
                <a:solidFill>
                  <a:schemeClr val="accent4"/>
                </a:solidFill>
              </a:rPr>
              <a:pPr/>
              <a:t>‹#›</a:t>
            </a:fld>
            <a:endParaRPr lang="en-GB" sz="600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055156"/>
            <a:ext cx="8281126" cy="10874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26" y="4816342"/>
            <a:ext cx="1323612" cy="23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52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165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2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" indent="-200025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Blip>
          <a:blip r:embed="rId18"/>
        </a:buBlip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407194" indent="-207169" algn="l" defTabSz="342900" rtl="0" eaLnBrk="1" latinLnBrk="0" hangingPunct="1">
        <a:spcBef>
          <a:spcPts val="0"/>
        </a:spcBef>
        <a:spcAft>
          <a:spcPts val="450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72">
          <p15:clr>
            <a:srgbClr val="F26B43"/>
          </p15:clr>
        </p15:guide>
        <p15:guide id="2" pos="5488">
          <p15:clr>
            <a:srgbClr val="F26B43"/>
          </p15:clr>
        </p15:guide>
        <p15:guide id="3" pos="2825">
          <p15:clr>
            <a:srgbClr val="F26B43"/>
          </p15:clr>
        </p15:guide>
        <p15:guide id="4" pos="2935">
          <p15:clr>
            <a:srgbClr val="F26B43"/>
          </p15:clr>
        </p15:guide>
        <p15:guide id="5" orient="horz" pos="378">
          <p15:clr>
            <a:srgbClr val="F26B43"/>
          </p15:clr>
        </p15:guide>
        <p15:guide id="6" orient="horz" pos="752">
          <p15:clr>
            <a:srgbClr val="F26B43"/>
          </p15:clr>
        </p15:guide>
        <p15:guide id="7" orient="horz" pos="1910">
          <p15:clr>
            <a:srgbClr val="F26B43"/>
          </p15:clr>
        </p15:guide>
        <p15:guide id="8" orient="horz" pos="29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gif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20.png"/><Relationship Id="rId6" Type="http://schemas.openxmlformats.org/officeDocument/2006/relationships/image" Target="../media/image2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9.png"/><Relationship Id="rId5" Type="http://schemas.microsoft.com/office/2007/relationships/hdphoto" Target="../media/hdphoto2.wdp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387" y="1194197"/>
            <a:ext cx="6730901" cy="830997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ZiBRA project: real-time sequencing of Zika virus in Brazil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87" y="2067647"/>
            <a:ext cx="5351462" cy="807913"/>
          </a:xfrm>
        </p:spPr>
        <p:txBody>
          <a:bodyPr>
            <a:normAutofit/>
          </a:bodyPr>
          <a:lstStyle/>
          <a:p>
            <a:r>
              <a:rPr lang="en-GB" dirty="0" smtClean="0"/>
              <a:t>Nuno Rodrigues Faria, University of Oxford</a:t>
            </a:r>
          </a:p>
          <a:p>
            <a:r>
              <a:rPr lang="en-GB" dirty="0" smtClean="0"/>
              <a:t>with Josh Quick and Nick </a:t>
            </a:r>
            <a:r>
              <a:rPr lang="en-GB" dirty="0" err="1" smtClean="0"/>
              <a:t>Loman</a:t>
            </a:r>
            <a:r>
              <a:rPr lang="en-GB" dirty="0" smtClean="0"/>
              <a:t>, University of Birmingham 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26 May 2016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ound Diagonal Corner Rectangle 3"/>
          <p:cNvSpPr/>
          <p:nvPr/>
        </p:nvSpPr>
        <p:spPr>
          <a:xfrm>
            <a:off x="9343232" y="1"/>
            <a:ext cx="2124172" cy="3291829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t" anchorCtr="0"/>
          <a:lstStyle/>
          <a:p>
            <a:pPr defTabSz="755957">
              <a:spcAft>
                <a:spcPts val="450"/>
              </a:spcAft>
            </a:pPr>
            <a:r>
              <a:rPr lang="en-GB" sz="600" b="1" dirty="0">
                <a:solidFill>
                  <a:schemeClr val="tx1"/>
                </a:solidFill>
              </a:rPr>
              <a:t>REAPPLYING THE SLIDE LAYOUT</a:t>
            </a:r>
          </a:p>
          <a:p>
            <a:pPr marL="0" lvl="3" defTabSz="755957">
              <a:spcAft>
                <a:spcPts val="450"/>
              </a:spcAft>
            </a:pPr>
            <a:r>
              <a:rPr lang="en-NZ" sz="600" dirty="0">
                <a:solidFill>
                  <a:schemeClr val="tx1"/>
                </a:solidFill>
              </a:rPr>
              <a:t>Putting text into a placeholder not only ensures the text sits in the correct place and is formatted correctly, it also helps to update the page quickly and efficiently. 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Right click on any part of slide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Click on ‘Layout’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Select the layout you require</a:t>
            </a:r>
            <a:endParaRPr lang="en-GB" sz="6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952" y="995837"/>
            <a:ext cx="1944216" cy="2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6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42292" y="3363838"/>
            <a:ext cx="9486292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International long-term collaboration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539552" y="1899578"/>
            <a:ext cx="19030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Birmingham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Nick </a:t>
            </a:r>
            <a:r>
              <a:rPr lang="en-US" sz="1100" dirty="0" err="1" smtClean="0">
                <a:solidFill>
                  <a:srgbClr val="232A30"/>
                </a:solidFill>
              </a:rPr>
              <a:t>Loman</a:t>
            </a:r>
            <a:r>
              <a:rPr lang="en-US" sz="1100" dirty="0" smtClean="0">
                <a:solidFill>
                  <a:srgbClr val="232A30"/>
                </a:solidFill>
              </a:rPr>
              <a:t> (PI)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Josh Quick</a:t>
            </a:r>
            <a:endParaRPr lang="en-US" sz="1100" dirty="0">
              <a:solidFill>
                <a:srgbClr val="232A30"/>
              </a:solidFill>
            </a:endParaRPr>
          </a:p>
        </p:txBody>
      </p:sp>
      <p:pic>
        <p:nvPicPr>
          <p:cNvPr id="22" name="Picture 21" descr="20160525_114851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01"/>
                    </a14:imgEffect>
                    <a14:imgEffect>
                      <a14:saturation sat="143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0" t="12859" r="22460"/>
          <a:stretch/>
        </p:blipFill>
        <p:spPr>
          <a:xfrm rot="5400000">
            <a:off x="5885334" y="1886228"/>
            <a:ext cx="2885312" cy="2518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5996893" y="4157086"/>
            <a:ext cx="260755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1100" dirty="0" smtClean="0">
                <a:solidFill>
                  <a:schemeClr val="bg1"/>
                </a:solidFill>
              </a:rPr>
              <a:t>24 May 2016 </a:t>
            </a:r>
          </a:p>
          <a:p>
            <a:pPr algn="r"/>
            <a:r>
              <a:rPr lang="en-US" sz="1100" dirty="0" smtClean="0">
                <a:solidFill>
                  <a:schemeClr val="bg1"/>
                </a:solidFill>
              </a:rPr>
              <a:t> Oxford </a:t>
            </a:r>
            <a:r>
              <a:rPr lang="en-US" sz="1100" dirty="0" err="1" smtClean="0">
                <a:solidFill>
                  <a:schemeClr val="bg1"/>
                </a:solidFill>
              </a:rPr>
              <a:t>Nanopore</a:t>
            </a:r>
            <a:r>
              <a:rPr lang="en-US" sz="1100" dirty="0" smtClean="0">
                <a:solidFill>
                  <a:schemeClr val="bg1"/>
                </a:solidFill>
              </a:rPr>
              <a:t> arrived at São Paulo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9552" y="2450381"/>
            <a:ext cx="1682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Oxford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Nuno Faria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Oliver Pybus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Paul </a:t>
            </a:r>
            <a:r>
              <a:rPr lang="en-US" sz="1100" dirty="0" err="1" smtClean="0">
                <a:solidFill>
                  <a:srgbClr val="232A30"/>
                </a:solidFill>
              </a:rPr>
              <a:t>Klenerman</a:t>
            </a:r>
            <a:r>
              <a:rPr lang="en-US" sz="1100" dirty="0" smtClean="0">
                <a:solidFill>
                  <a:srgbClr val="232A30"/>
                </a:solidFill>
              </a:rPr>
              <a:t> (Co-PI)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9552" y="3220983"/>
            <a:ext cx="17834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Edinburgh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Andrew Rambaut (Co-PI)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9552" y="3653031"/>
            <a:ext cx="16738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Public Health England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Miles Carroll (Co-PI)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909670" y="1535762"/>
            <a:ext cx="18932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Instituto Evandro Chagas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Marcio </a:t>
            </a:r>
            <a:r>
              <a:rPr lang="en-US" sz="1100" dirty="0" err="1" smtClean="0">
                <a:solidFill>
                  <a:srgbClr val="232A30"/>
                </a:solidFill>
              </a:rPr>
              <a:t>Nunes</a:t>
            </a:r>
            <a:r>
              <a:rPr lang="en-US" sz="1100" dirty="0" smtClean="0">
                <a:solidFill>
                  <a:srgbClr val="232A30"/>
                </a:solidFill>
              </a:rPr>
              <a:t>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Joao </a:t>
            </a:r>
            <a:r>
              <a:rPr lang="en-US" sz="1100" dirty="0" err="1" smtClean="0">
                <a:solidFill>
                  <a:srgbClr val="232A30"/>
                </a:solidFill>
              </a:rPr>
              <a:t>Vianez</a:t>
            </a:r>
            <a:endParaRPr lang="en-US" sz="1100" dirty="0" smtClean="0">
              <a:solidFill>
                <a:srgbClr val="232A30"/>
              </a:solidFill>
            </a:endParaRPr>
          </a:p>
          <a:p>
            <a:r>
              <a:rPr lang="en-US" sz="1100" dirty="0" smtClean="0">
                <a:solidFill>
                  <a:srgbClr val="232A30"/>
                </a:solidFill>
              </a:rPr>
              <a:t>Luciano Franco</a:t>
            </a:r>
          </a:p>
          <a:p>
            <a:r>
              <a:rPr lang="en-US" sz="1100" dirty="0" err="1" smtClean="0">
                <a:solidFill>
                  <a:srgbClr val="232A30"/>
                </a:solidFill>
              </a:rPr>
              <a:t>Sandro</a:t>
            </a:r>
            <a:r>
              <a:rPr lang="en-US" sz="1100" dirty="0" smtClean="0">
                <a:solidFill>
                  <a:srgbClr val="232A30"/>
                </a:solidFill>
              </a:rPr>
              <a:t> Patroca</a:t>
            </a:r>
          </a:p>
          <a:p>
            <a:r>
              <a:rPr lang="en-US" sz="1100" dirty="0" err="1" smtClean="0">
                <a:solidFill>
                  <a:srgbClr val="232A30"/>
                </a:solidFill>
              </a:rPr>
              <a:t>Poliana</a:t>
            </a:r>
            <a:r>
              <a:rPr lang="en-US" sz="1100" dirty="0" smtClean="0">
                <a:solidFill>
                  <a:srgbClr val="232A30"/>
                </a:solidFill>
              </a:rPr>
              <a:t> da Silva </a:t>
            </a:r>
            <a:r>
              <a:rPr lang="en-US" sz="1100" dirty="0" err="1" smtClean="0">
                <a:solidFill>
                  <a:srgbClr val="232A30"/>
                </a:solidFill>
              </a:rPr>
              <a:t>Lemos</a:t>
            </a:r>
            <a:endParaRPr lang="en-US" sz="1100" dirty="0" smtClean="0">
              <a:solidFill>
                <a:srgbClr val="232A3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09670" y="2666405"/>
            <a:ext cx="15645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</a:rPr>
              <a:t>FioCruz</a:t>
            </a:r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 Bahia</a:t>
            </a:r>
          </a:p>
          <a:p>
            <a:r>
              <a:rPr lang="en-US" sz="1100" dirty="0" err="1" smtClean="0">
                <a:solidFill>
                  <a:srgbClr val="232A30"/>
                </a:solidFill>
              </a:rPr>
              <a:t>Luiz</a:t>
            </a:r>
            <a:r>
              <a:rPr lang="en-US" sz="1100" dirty="0" smtClean="0">
                <a:solidFill>
                  <a:srgbClr val="232A30"/>
                </a:solidFill>
              </a:rPr>
              <a:t> </a:t>
            </a:r>
            <a:r>
              <a:rPr lang="en-US" sz="1100" dirty="0" err="1" smtClean="0">
                <a:solidFill>
                  <a:srgbClr val="232A30"/>
                </a:solidFill>
              </a:rPr>
              <a:t>Alcantara</a:t>
            </a:r>
            <a:r>
              <a:rPr lang="en-US" sz="1100" dirty="0" smtClean="0">
                <a:solidFill>
                  <a:srgbClr val="232A30"/>
                </a:solidFill>
              </a:rPr>
              <a:t>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Marta </a:t>
            </a:r>
            <a:r>
              <a:rPr lang="en-US" sz="1100" dirty="0" err="1" smtClean="0">
                <a:solidFill>
                  <a:srgbClr val="232A30"/>
                </a:solidFill>
              </a:rPr>
              <a:t>Giovanetti</a:t>
            </a:r>
            <a:endParaRPr lang="en-US" sz="1100" dirty="0" smtClean="0">
              <a:solidFill>
                <a:srgbClr val="232A30"/>
              </a:solidFill>
            </a:endParaRPr>
          </a:p>
          <a:p>
            <a:r>
              <a:rPr lang="en-US" sz="1100" dirty="0" smtClean="0">
                <a:solidFill>
                  <a:srgbClr val="232A30"/>
                </a:solidFill>
              </a:rPr>
              <a:t>Jacqueline de Jesus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9552" y="4013071"/>
            <a:ext cx="15440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Sidney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Eddie Holmes (Co-PI)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39552" y="4445119"/>
            <a:ext cx="18646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Nottingham</a:t>
            </a:r>
          </a:p>
          <a:p>
            <a:r>
              <a:rPr lang="en-US" sz="1100" dirty="0">
                <a:solidFill>
                  <a:srgbClr val="000000"/>
                </a:solidFill>
              </a:rPr>
              <a:t>Matt </a:t>
            </a:r>
            <a:r>
              <a:rPr lang="en-US" sz="1100" dirty="0" smtClean="0">
                <a:solidFill>
                  <a:srgbClr val="000000"/>
                </a:solidFill>
              </a:rPr>
              <a:t>Loose </a:t>
            </a:r>
            <a:r>
              <a:rPr lang="en-US" sz="1100" dirty="0" smtClean="0">
                <a:solidFill>
                  <a:srgbClr val="232A30"/>
                </a:solidFill>
              </a:rPr>
              <a:t>(Co-PI)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909670" y="3361223"/>
            <a:ext cx="1797068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Sao Paulo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Ester Sabino (Co-PI)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Antonio Charlys da Costa</a:t>
            </a:r>
          </a:p>
          <a:p>
            <a:r>
              <a:rPr lang="en-US" sz="1100" dirty="0">
                <a:solidFill>
                  <a:srgbClr val="232A30"/>
                </a:solidFill>
              </a:rPr>
              <a:t>Ingra Morales</a:t>
            </a:r>
          </a:p>
          <a:p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09670" y="4085079"/>
            <a:ext cx="13053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Fred Hutchinson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Trevor Bedford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1214631"/>
            <a:ext cx="2219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3366FF"/>
                </a:solidFill>
              </a:rPr>
              <a:t>http://</a:t>
            </a:r>
            <a:r>
              <a:rPr lang="en-US" sz="1200" b="1" dirty="0" err="1" smtClean="0">
                <a:solidFill>
                  <a:srgbClr val="3366FF"/>
                </a:solidFill>
              </a:rPr>
              <a:t>zibraproject.github.io</a:t>
            </a:r>
            <a:endParaRPr lang="en-US" sz="1200" dirty="0">
              <a:solidFill>
                <a:srgbClr val="3366FF"/>
              </a:solidFill>
            </a:endParaRPr>
          </a:p>
        </p:txBody>
      </p:sp>
      <p:pic>
        <p:nvPicPr>
          <p:cNvPr id="33" name="Picture 32" descr="LogoDraft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33" y="195486"/>
            <a:ext cx="3029531" cy="975022"/>
          </a:xfrm>
          <a:prstGeom prst="rect">
            <a:avLst/>
          </a:prstGeom>
        </p:spPr>
      </p:pic>
      <p:pic>
        <p:nvPicPr>
          <p:cNvPr id="9" name="Picture 8" descr="Screen Shot 2016-05-25 at 23.14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83518"/>
            <a:ext cx="4824536" cy="61298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909670" y="1214631"/>
            <a:ext cx="12720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virological.org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427984" y="1210346"/>
            <a:ext cx="1493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nexstrain.org</a:t>
            </a:r>
            <a:r>
              <a:rPr lang="en-US" sz="1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1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zika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09670" y="4443958"/>
            <a:ext cx="22072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Ontario Inst. Cancer Research</a:t>
            </a:r>
          </a:p>
          <a:p>
            <a:r>
              <a:rPr lang="en-US" sz="1100" dirty="0" smtClean="0">
                <a:solidFill>
                  <a:srgbClr val="232A30"/>
                </a:solidFill>
              </a:rPr>
              <a:t>Jared Simpson (Co-PI)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9552" y="1479160"/>
            <a:ext cx="13445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Oxford </a:t>
            </a:r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</a:rPr>
              <a:t>Nanopore</a:t>
            </a:r>
            <a:endParaRPr lang="en-US" sz="11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rgbClr val="232A30"/>
                </a:solidFill>
              </a:rPr>
              <a:t>Everyone</a:t>
            </a:r>
            <a:endParaRPr lang="en-US" sz="1100" dirty="0">
              <a:solidFill>
                <a:srgbClr val="232A3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220072" y="5190460"/>
            <a:ext cx="2207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1100" dirty="0" smtClean="0">
                <a:solidFill>
                  <a:srgbClr val="000000"/>
                </a:solidFill>
              </a:rPr>
              <a:t>Particularly to Rosemary and </a:t>
            </a:r>
            <a:r>
              <a:rPr lang="en-US" sz="1100" dirty="0" err="1" smtClean="0">
                <a:solidFill>
                  <a:srgbClr val="000000"/>
                </a:solidFill>
              </a:rPr>
              <a:t>Oli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4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1800" y="361559"/>
            <a:ext cx="4421256" cy="253916"/>
          </a:xfrm>
        </p:spPr>
        <p:txBody>
          <a:bodyPr>
            <a:normAutofit/>
          </a:bodyPr>
          <a:lstStyle/>
          <a:p>
            <a:r>
              <a:rPr lang="en-GB" dirty="0" smtClean="0"/>
              <a:t>Zika virus in the Americas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454575" y="4278869"/>
            <a:ext cx="3852168" cy="8734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Early epidemiological findings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9343232" y="-1341"/>
            <a:ext cx="2124172" cy="1453911"/>
            <a:chOff x="6928287" y="56940"/>
            <a:chExt cx="2832229" cy="1938548"/>
          </a:xfrm>
        </p:grpSpPr>
        <p:sp>
          <p:nvSpPr>
            <p:cNvPr id="15" name="Rectangle 14"/>
            <p:cNvSpPr/>
            <p:nvPr/>
          </p:nvSpPr>
          <p:spPr bwMode="gray">
            <a:xfrm>
              <a:off x="6928287" y="56940"/>
              <a:ext cx="2832229" cy="19385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81000" tIns="0" rIns="0" bIns="27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46522">
                <a:spcBef>
                  <a:spcPct val="30000"/>
                </a:spcBef>
              </a:pPr>
              <a:endParaRPr lang="en-GB" sz="600" b="1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r>
                <a:rPr lang="en-GB" sz="600" b="1" dirty="0">
                  <a:latin typeface="Arial" pitchFamily="34" charset="0"/>
                  <a:cs typeface="Arial" pitchFamily="34" charset="0"/>
                </a:rPr>
                <a:t>FORMAT TEXT LEVELS IN THE PLACEHOLDERS</a:t>
              </a:r>
            </a:p>
            <a:p>
              <a:pPr defTabSz="746522">
                <a:spcBef>
                  <a:spcPct val="30000"/>
                </a:spcBef>
              </a:pPr>
              <a:r>
                <a:rPr lang="en-GB" sz="600" dirty="0">
                  <a:latin typeface="Arial" pitchFamily="34" charset="0"/>
                  <a:cs typeface="Arial" pitchFamily="34" charset="0"/>
                </a:rPr>
                <a:t>To use text/bullet formatting levels correctly, use the </a:t>
              </a:r>
              <a:r>
                <a:rPr lang="en-GB" sz="600" b="1" dirty="0">
                  <a:latin typeface="Arial" pitchFamily="34" charset="0"/>
                  <a:cs typeface="Arial" pitchFamily="34" charset="0"/>
                </a:rPr>
                <a:t>Increase List Level </a:t>
              </a:r>
              <a:r>
                <a:rPr lang="en-GB" sz="600" dirty="0">
                  <a:latin typeface="Arial" pitchFamily="34" charset="0"/>
                  <a:cs typeface="Arial" pitchFamily="34" charset="0"/>
                </a:rPr>
                <a:t>and </a:t>
              </a:r>
              <a:r>
                <a:rPr lang="en-GB" sz="600" b="1" dirty="0">
                  <a:latin typeface="Arial" pitchFamily="34" charset="0"/>
                  <a:cs typeface="Arial" pitchFamily="34" charset="0"/>
                </a:rPr>
                <a:t>Decrease List Level </a:t>
              </a:r>
              <a:r>
                <a:rPr lang="en-GB" sz="600" dirty="0">
                  <a:latin typeface="Arial" pitchFamily="34" charset="0"/>
                  <a:cs typeface="Arial" pitchFamily="34" charset="0"/>
                </a:rPr>
                <a:t>buttons from the Paragraph group on the Home tab.</a:t>
              </a: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  <a:p>
              <a:pPr defTabSz="746522">
                <a:spcBef>
                  <a:spcPct val="30000"/>
                </a:spcBef>
              </a:pPr>
              <a:r>
                <a:rPr lang="en-GB" sz="600" dirty="0">
                  <a:latin typeface="Arial" pitchFamily="34" charset="0"/>
                  <a:cs typeface="Arial" pitchFamily="34" charset="0"/>
                </a:rPr>
                <a:t>Alternatively you can use the keyboard shortcuts:</a:t>
              </a:r>
              <a:br>
                <a:rPr lang="en-GB" sz="600" dirty="0">
                  <a:latin typeface="Arial" pitchFamily="34" charset="0"/>
                  <a:cs typeface="Arial" pitchFamily="34" charset="0"/>
                </a:rPr>
              </a:br>
              <a:r>
                <a:rPr lang="en-GB" sz="600" dirty="0" err="1">
                  <a:latin typeface="Arial" pitchFamily="34" charset="0"/>
                  <a:cs typeface="Arial" pitchFamily="34" charset="0"/>
                </a:rPr>
                <a:t>Shift+Alt+Right</a:t>
              </a:r>
              <a:r>
                <a:rPr lang="en-GB" sz="600" dirty="0">
                  <a:latin typeface="Arial" pitchFamily="34" charset="0"/>
                  <a:cs typeface="Arial" pitchFamily="34" charset="0"/>
                </a:rPr>
                <a:t> arrow key = increase level</a:t>
              </a:r>
              <a:br>
                <a:rPr lang="en-GB" sz="600" dirty="0">
                  <a:latin typeface="Arial" pitchFamily="34" charset="0"/>
                  <a:cs typeface="Arial" pitchFamily="34" charset="0"/>
                </a:rPr>
              </a:br>
              <a:r>
                <a:rPr lang="en-GB" sz="600" dirty="0" err="1">
                  <a:latin typeface="Arial" pitchFamily="34" charset="0"/>
                  <a:cs typeface="Arial" pitchFamily="34" charset="0"/>
                </a:rPr>
                <a:t>Shift+Alt+Left</a:t>
              </a:r>
              <a:r>
                <a:rPr lang="en-GB" sz="600" dirty="0">
                  <a:latin typeface="Arial" pitchFamily="34" charset="0"/>
                  <a:cs typeface="Arial" pitchFamily="34" charset="0"/>
                </a:rPr>
                <a:t> arrow key = decrease level.</a:t>
              </a:r>
            </a:p>
            <a:p>
              <a:pPr defTabSz="746522">
                <a:spcBef>
                  <a:spcPct val="30000"/>
                </a:spcBef>
              </a:pPr>
              <a:endParaRPr lang="en-GB" sz="6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 bwMode="gray">
            <a:xfrm>
              <a:off x="7045077" y="799377"/>
              <a:ext cx="1698109" cy="589139"/>
              <a:chOff x="4761429" y="587594"/>
              <a:chExt cx="1698109" cy="589139"/>
            </a:xfrm>
          </p:grpSpPr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761429" y="587594"/>
                <a:ext cx="1698109" cy="589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ounded Rectangle 13"/>
              <p:cNvSpPr/>
              <p:nvPr/>
            </p:nvSpPr>
            <p:spPr bwMode="gray">
              <a:xfrm>
                <a:off x="5326950" y="642187"/>
                <a:ext cx="318970" cy="166714"/>
              </a:xfrm>
              <a:prstGeom prst="roundRect">
                <a:avLst>
                  <a:gd name="adj" fmla="val 20963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750"/>
              </a:p>
            </p:txBody>
          </p:sp>
        </p:grpSp>
      </p:grpSp>
      <p:sp>
        <p:nvSpPr>
          <p:cNvPr id="18" name="Round Diagonal Corner Rectangle 17"/>
          <p:cNvSpPr/>
          <p:nvPr/>
        </p:nvSpPr>
        <p:spPr>
          <a:xfrm>
            <a:off x="9343232" y="1660501"/>
            <a:ext cx="2124172" cy="2436749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t" anchorCtr="0"/>
          <a:lstStyle/>
          <a:p>
            <a:pPr defTabSz="755957">
              <a:spcAft>
                <a:spcPts val="450"/>
              </a:spcAft>
            </a:pPr>
            <a:r>
              <a:rPr lang="en-GB" sz="600" b="1" dirty="0">
                <a:solidFill>
                  <a:schemeClr val="tx1"/>
                </a:solidFill>
              </a:rPr>
              <a:t>REAPPLYING THE SLIDE LAYOUT</a:t>
            </a:r>
          </a:p>
          <a:p>
            <a:pPr marL="0" lvl="3" defTabSz="755957">
              <a:spcAft>
                <a:spcPts val="450"/>
              </a:spcAft>
            </a:pPr>
            <a:r>
              <a:rPr lang="en-NZ" sz="600" dirty="0">
                <a:solidFill>
                  <a:schemeClr val="tx1"/>
                </a:solidFill>
              </a:rPr>
              <a:t>Putting text into a placeholder not only ensures the text sits in the correct place and is formatted correctly, it also helps to update the page quickly and efficiently. 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Right click on any part of slide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Click on ‘Layout’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Select the layout you require</a:t>
            </a:r>
            <a:endParaRPr lang="en-GB" sz="600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31822"/>
          <a:stretch/>
        </p:blipFill>
        <p:spPr>
          <a:xfrm>
            <a:off x="9454575" y="2578499"/>
            <a:ext cx="1902572" cy="1456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2833" y="15875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7315330" y="3352300"/>
            <a:ext cx="16491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Kraemer et al. </a:t>
            </a:r>
            <a:r>
              <a:rPr lang="en-GB" sz="1000" dirty="0" err="1" smtClean="0"/>
              <a:t>eLife</a:t>
            </a:r>
            <a:r>
              <a:rPr lang="en-GB" sz="1000" dirty="0" smtClean="0"/>
              <a:t> 2015</a:t>
            </a:r>
            <a:endParaRPr lang="en-US" sz="1000" i="1" dirty="0"/>
          </a:p>
        </p:txBody>
      </p:sp>
      <p:sp>
        <p:nvSpPr>
          <p:cNvPr id="23" name="Rectangle 22"/>
          <p:cNvSpPr/>
          <p:nvPr/>
        </p:nvSpPr>
        <p:spPr>
          <a:xfrm>
            <a:off x="0" y="3219822"/>
            <a:ext cx="9144000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1"/>
          <p:cNvSpPr txBox="1">
            <a:spLocks/>
          </p:cNvSpPr>
          <p:nvPr/>
        </p:nvSpPr>
        <p:spPr>
          <a:xfrm>
            <a:off x="683567" y="1203598"/>
            <a:ext cx="4032449" cy="365191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415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20"/>
              </a:lnSpc>
              <a:spcAft>
                <a:spcPts val="500"/>
              </a:spcAft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Very brief history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 Zika virus isolated from sentinel monkeys in the Zika forest, Uganda in 1947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 Transmitted </a:t>
            </a:r>
            <a:r>
              <a:rPr lang="en-GB" sz="1200" dirty="0"/>
              <a:t>via </a:t>
            </a:r>
            <a:r>
              <a:rPr lang="en-GB" sz="1200" i="1" dirty="0"/>
              <a:t>Aedes</a:t>
            </a:r>
            <a:r>
              <a:rPr lang="en-GB" sz="1200" dirty="0"/>
              <a:t> </a:t>
            </a:r>
            <a:r>
              <a:rPr lang="en-GB" sz="1200" i="1" dirty="0"/>
              <a:t>aegypti </a:t>
            </a:r>
            <a:r>
              <a:rPr lang="en-GB" sz="1200" dirty="0"/>
              <a:t>that is also the main vector of </a:t>
            </a:r>
            <a:r>
              <a:rPr lang="en-GB" sz="1200" dirty="0" smtClean="0"/>
              <a:t>DENV, CHIKV and YFV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/>
              <a:t> </a:t>
            </a:r>
            <a:r>
              <a:rPr lang="en-GB" sz="1200" dirty="0" smtClean="0"/>
              <a:t>Flavivirus with single stranded RNA genome of 11kb </a:t>
            </a:r>
          </a:p>
          <a:p>
            <a:pPr marL="133350" lvl="3" indent="-133350" defTabSz="342900">
              <a:lnSpc>
                <a:spcPts val="20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Two </a:t>
            </a:r>
            <a:r>
              <a:rPr lang="en-GB" sz="1200" dirty="0"/>
              <a:t>phylogenetic genotypes</a:t>
            </a:r>
            <a:r>
              <a:rPr lang="en-GB" sz="1200" dirty="0" smtClean="0"/>
              <a:t>: African and Asian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/>
              <a:t> </a:t>
            </a:r>
            <a:r>
              <a:rPr lang="en-GB" sz="1200" dirty="0" smtClean="0"/>
              <a:t>Mild, febrile illness; only 16 cases until 2007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 Yap Islands (2007), French Polynesia (2013-14), New Caledonia (2014), Easter Island (2014), Samoa (2015)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/>
              <a:t> </a:t>
            </a:r>
            <a:r>
              <a:rPr lang="en-GB" sz="1200" dirty="0" smtClean="0"/>
              <a:t>Circulation of the ZIKV Asian genotype in Bahia, northeast Brazil confirmed in March 2015</a:t>
            </a:r>
          </a:p>
          <a:p>
            <a:pPr marL="133350" lvl="3" indent="-133350" defTabSz="342900">
              <a:lnSpc>
                <a:spcPts val="1720"/>
              </a:lnSpc>
              <a:spcAft>
                <a:spcPts val="500"/>
              </a:spcAft>
              <a:buSzPct val="100000"/>
              <a:buBlip>
                <a:blip r:embed="rId4"/>
              </a:buBlip>
            </a:pPr>
            <a:r>
              <a:rPr lang="en-GB" sz="1200" dirty="0" smtClean="0"/>
              <a:t>Increase in microcephaly cases noted in October 2015</a:t>
            </a:r>
          </a:p>
        </p:txBody>
      </p:sp>
      <p:pic>
        <p:nvPicPr>
          <p:cNvPr id="7" name="Picture 6" descr="Figure_2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9"/>
          <a:stretch/>
        </p:blipFill>
        <p:spPr>
          <a:xfrm>
            <a:off x="4716017" y="361559"/>
            <a:ext cx="4248472" cy="43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4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1800" y="361559"/>
            <a:ext cx="5220320" cy="253916"/>
          </a:xfrm>
        </p:spPr>
        <p:txBody>
          <a:bodyPr>
            <a:normAutofit/>
          </a:bodyPr>
          <a:lstStyle/>
          <a:p>
            <a:r>
              <a:rPr lang="en-GB" dirty="0" smtClean="0"/>
              <a:t>Single introduction of Zika virus in the Americas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At least 12 months earlier before its first detection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-232833" y="15875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7315330" y="3352300"/>
            <a:ext cx="16491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Kraemer et al. </a:t>
            </a:r>
            <a:r>
              <a:rPr lang="en-GB" sz="1000" dirty="0" err="1" smtClean="0"/>
              <a:t>eLife</a:t>
            </a:r>
            <a:r>
              <a:rPr lang="en-GB" sz="1000" dirty="0" smtClean="0"/>
              <a:t> 2015</a:t>
            </a:r>
            <a:endParaRPr lang="en-US" sz="1000" i="1" dirty="0"/>
          </a:p>
        </p:txBody>
      </p:sp>
      <p:sp>
        <p:nvSpPr>
          <p:cNvPr id="23" name="Rectangle 22"/>
          <p:cNvSpPr/>
          <p:nvPr/>
        </p:nvSpPr>
        <p:spPr>
          <a:xfrm>
            <a:off x="0" y="3219822"/>
            <a:ext cx="9144000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igureFLigh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517083"/>
            <a:ext cx="3158630" cy="3070891"/>
          </a:xfrm>
          <a:prstGeom prst="rect">
            <a:avLst/>
          </a:prstGeom>
        </p:spPr>
      </p:pic>
      <p:pic>
        <p:nvPicPr>
          <p:cNvPr id="7" name="Picture 6" descr="FigureTreeBrazi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2" y="997341"/>
            <a:ext cx="4974206" cy="36601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64737" y="4504420"/>
            <a:ext cx="16277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Faria et al. Science 2016</a:t>
            </a:r>
            <a:endParaRPr lang="en-US" sz="1000" i="1" dirty="0"/>
          </a:p>
        </p:txBody>
      </p:sp>
      <p:sp>
        <p:nvSpPr>
          <p:cNvPr id="20" name="Rectangle 19"/>
          <p:cNvSpPr/>
          <p:nvPr/>
        </p:nvSpPr>
        <p:spPr>
          <a:xfrm>
            <a:off x="5772397" y="1048211"/>
            <a:ext cx="2688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</a:rPr>
              <a:t>Large scale mobility patterns    and the ignition of ZIKV in Brazil</a:t>
            </a:r>
            <a:endParaRPr 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5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3219822"/>
            <a:ext cx="9144000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gur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8" y="2122902"/>
            <a:ext cx="8857488" cy="2609088"/>
          </a:xfrm>
          <a:prstGeom prst="rect">
            <a:avLst/>
          </a:prstGeom>
        </p:spPr>
      </p:pic>
      <p:sp>
        <p:nvSpPr>
          <p:cNvPr id="30" name="Text Placeholder 11"/>
          <p:cNvSpPr txBox="1">
            <a:spLocks/>
          </p:cNvSpPr>
          <p:nvPr/>
        </p:nvSpPr>
        <p:spPr>
          <a:xfrm>
            <a:off x="539552" y="1131590"/>
            <a:ext cx="8172648" cy="1800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415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Zika incidence highest in Northeast of Brazil, particularly in the Bahia state (under-reporting and misclassification) </a:t>
            </a:r>
          </a:p>
          <a:p>
            <a:pPr marL="171450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b="0" dirty="0" smtClean="0">
                <a:solidFill>
                  <a:schemeClr val="tx1">
                    <a:lumMod val="50000"/>
                  </a:schemeClr>
                </a:solidFill>
              </a:rPr>
              <a:t>Over 1,434 confirmed (3,257 suspected) microcephaly cases, 76% in </a:t>
            </a:r>
            <a:r>
              <a:rPr lang="en-GB" sz="1200" b="0" dirty="0">
                <a:solidFill>
                  <a:schemeClr val="tx1">
                    <a:lumMod val="50000"/>
                  </a:schemeClr>
                </a:solidFill>
              </a:rPr>
              <a:t>Northeast of </a:t>
            </a:r>
            <a:r>
              <a:rPr lang="en-GB" sz="1200" b="0" dirty="0" smtClean="0">
                <a:solidFill>
                  <a:schemeClr val="tx1">
                    <a:lumMod val="50000"/>
                  </a:schemeClr>
                </a:solidFill>
              </a:rPr>
              <a:t>Brazil (as of 25 May 2016)</a:t>
            </a:r>
          </a:p>
          <a:p>
            <a:pPr marL="171450" lvl="3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Zika virus causes birth defects (Rasmussen et al., NEJM ,19 May 2016</a:t>
            </a:r>
            <a:r>
              <a:rPr lang="en-GB" sz="120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GB" sz="12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ts val="1520"/>
              </a:lnSpc>
              <a:spcAft>
                <a:spcPts val="500"/>
              </a:spcAft>
            </a:pPr>
            <a:endParaRPr lang="en-GB" sz="1200" b="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Zika virus and microcephaly incidence in Brazil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lvl="3" indent="0">
              <a:buNone/>
            </a:pPr>
            <a:r>
              <a:rPr lang="en-GB" sz="1350" i="1" dirty="0" smtClean="0"/>
              <a:t>A public health emergency of international concern </a:t>
            </a:r>
            <a:r>
              <a:rPr lang="en-GB" sz="1350" dirty="0" smtClean="0"/>
              <a:t>- WHO, 1 February 2016</a:t>
            </a:r>
            <a:endParaRPr lang="en-GB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-232833" y="1327851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6611940" y="4504420"/>
            <a:ext cx="16277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Faria et al. Science 2016</a:t>
            </a:r>
            <a:endParaRPr lang="en-US" sz="1000" i="1" dirty="0"/>
          </a:p>
        </p:txBody>
      </p:sp>
      <p:sp>
        <p:nvSpPr>
          <p:cNvPr id="21" name="Rectangle 20"/>
          <p:cNvSpPr/>
          <p:nvPr/>
        </p:nvSpPr>
        <p:spPr>
          <a:xfrm>
            <a:off x="444905" y="2124817"/>
            <a:ext cx="387920" cy="66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31952" y="2139702"/>
            <a:ext cx="387920" cy="66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40152" y="2196825"/>
            <a:ext cx="387920" cy="66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5476" y="2139702"/>
            <a:ext cx="17243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Notified Zika cases in 2015</a:t>
            </a:r>
            <a:endParaRPr lang="en-US" sz="1000" dirty="0"/>
          </a:p>
        </p:txBody>
      </p:sp>
      <p:sp>
        <p:nvSpPr>
          <p:cNvPr id="26" name="Rectangle 25"/>
          <p:cNvSpPr/>
          <p:nvPr/>
        </p:nvSpPr>
        <p:spPr>
          <a:xfrm>
            <a:off x="3419872" y="2139702"/>
            <a:ext cx="2180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Zika incidence per 100,000 in 2015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6126355" y="2139702"/>
            <a:ext cx="26941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Microcephaly incidence per 100,000 in 2015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383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Zika virus genomic surveillance data is remarkably scarce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1800" y="615475"/>
            <a:ext cx="6012408" cy="207749"/>
          </a:xfrm>
        </p:spPr>
        <p:txBody>
          <a:bodyPr>
            <a:normAutofit/>
          </a:bodyPr>
          <a:lstStyle/>
          <a:p>
            <a:r>
              <a:rPr lang="en-GB" dirty="0" smtClean="0"/>
              <a:t>Zika virus Asian genotype genomes published in Genbank as of 25 May 2016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275856" y="5308054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232A30"/>
                </a:solidFill>
              </a:rPr>
              <a:t>Per time window</a:t>
            </a:r>
          </a:p>
        </p:txBody>
      </p:sp>
      <p:sp>
        <p:nvSpPr>
          <p:cNvPr id="42" name="Text Placeholder 11"/>
          <p:cNvSpPr txBox="1">
            <a:spLocks/>
          </p:cNvSpPr>
          <p:nvPr/>
        </p:nvSpPr>
        <p:spPr>
          <a:xfrm>
            <a:off x="539552" y="1131590"/>
            <a:ext cx="8172648" cy="7920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415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Brazil has the highest number of notified ZIKV cases in the Americas (PAHO, 19 May 2016)</a:t>
            </a:r>
          </a:p>
          <a:p>
            <a:pPr marL="171450" indent="-171450">
              <a:lnSpc>
                <a:spcPts val="1420"/>
              </a:lnSpc>
              <a:spcAft>
                <a:spcPts val="500"/>
              </a:spcAft>
              <a:buFontTx/>
              <a:buChar char="-"/>
            </a:pP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DENV (2016: 1,054,127 cases), ZIKV and CHIKV (64,349) co-circulate in all Brazil</a:t>
            </a:r>
            <a:r>
              <a:rPr lang="en-GB" sz="1200" b="0" dirty="0" smtClean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n-GB" sz="1200" b="0" dirty="0" err="1" smtClean="0">
                <a:solidFill>
                  <a:schemeClr val="tx1">
                    <a:lumMod val="75000"/>
                  </a:schemeClr>
                </a:solidFill>
              </a:rPr>
              <a:t>Boletim</a:t>
            </a: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 Epi16</a:t>
            </a:r>
            <a:r>
              <a:rPr lang="en-GB" sz="1200" b="0" dirty="0">
                <a:solidFill>
                  <a:schemeClr val="tx1">
                    <a:lumMod val="75000"/>
                  </a:schemeClr>
                </a:solidFill>
              </a:rPr>
              <a:t>, 23 March </a:t>
            </a:r>
            <a:r>
              <a:rPr lang="en-GB" sz="1200" b="0" dirty="0" smtClean="0">
                <a:solidFill>
                  <a:schemeClr val="tx1">
                    <a:lumMod val="75000"/>
                  </a:schemeClr>
                </a:solidFill>
              </a:rPr>
              <a:t>2016)</a:t>
            </a:r>
            <a:endParaRPr lang="en-US" sz="1200" b="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ts val="1420"/>
              </a:lnSpc>
              <a:spcAft>
                <a:spcPts val="500"/>
              </a:spcAft>
            </a:pPr>
            <a:endParaRPr lang="en-GB" sz="1200" b="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37200"/>
            <a:ext cx="3061816" cy="27477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39552" y="4083918"/>
            <a:ext cx="1512168" cy="5536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51920" y="3735491"/>
            <a:ext cx="12691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300" b="1" dirty="0" smtClean="0">
                <a:solidFill>
                  <a:schemeClr val="tx1">
                    <a:lumMod val="75000"/>
                  </a:schemeClr>
                </a:solidFill>
              </a:rPr>
              <a:t>Zika Virus</a:t>
            </a:r>
          </a:p>
          <a:p>
            <a:pPr algn="ctr"/>
            <a:r>
              <a:rPr lang="en-GB" sz="1300" dirty="0" smtClean="0">
                <a:solidFill>
                  <a:schemeClr val="tx1">
                    <a:lumMod val="75000"/>
                  </a:schemeClr>
                </a:solidFill>
              </a:rPr>
              <a:t>120,161 cases</a:t>
            </a:r>
            <a:endParaRPr lang="en-US" sz="1300" dirty="0"/>
          </a:p>
        </p:txBody>
      </p:sp>
      <p:sp>
        <p:nvSpPr>
          <p:cNvPr id="55" name="Rectangle 54"/>
          <p:cNvSpPr/>
          <p:nvPr/>
        </p:nvSpPr>
        <p:spPr>
          <a:xfrm>
            <a:off x="3915550" y="1995686"/>
            <a:ext cx="138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Municipalities w/confirmed cases</a:t>
            </a:r>
            <a:endParaRPr lang="en-US" sz="1200" dirty="0"/>
          </a:p>
        </p:txBody>
      </p:sp>
      <p:sp>
        <p:nvSpPr>
          <p:cNvPr id="56" name="Rectangle 55"/>
          <p:cNvSpPr/>
          <p:nvPr/>
        </p:nvSpPr>
        <p:spPr>
          <a:xfrm>
            <a:off x="3915550" y="2503710"/>
            <a:ext cx="138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Municipalities w/suspected cases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3915550" y="3022964"/>
            <a:ext cx="1380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No data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3783862" y="2067694"/>
            <a:ext cx="131688" cy="1440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783862" y="2590527"/>
            <a:ext cx="131688" cy="1440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779912" y="3083939"/>
            <a:ext cx="1316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3" name="Chart 62"/>
          <p:cNvGraphicFramePr/>
          <p:nvPr>
            <p:extLst>
              <p:ext uri="{D42A27DB-BD31-4B8C-83A1-F6EECF244321}">
                <p14:modId xmlns:p14="http://schemas.microsoft.com/office/powerpoint/2010/main" val="1875815274"/>
              </p:ext>
            </p:extLst>
          </p:nvPr>
        </p:nvGraphicFramePr>
        <p:xfrm>
          <a:off x="5436096" y="2028998"/>
          <a:ext cx="3528392" cy="2493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" name="Rectangle 63"/>
          <p:cNvSpPr/>
          <p:nvPr/>
        </p:nvSpPr>
        <p:spPr>
          <a:xfrm>
            <a:off x="6372200" y="1980251"/>
            <a:ext cx="20069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Asian genotype genomes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28184" y="2355726"/>
            <a:ext cx="1380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>
                <a:solidFill>
                  <a:schemeClr val="tx1">
                    <a:lumMod val="75000"/>
                  </a:schemeClr>
                </a:solidFill>
              </a:rPr>
              <a:t>Brazil (n=24)</a:t>
            </a:r>
            <a:endParaRPr lang="en-US" sz="1000" dirty="0"/>
          </a:p>
        </p:txBody>
      </p:sp>
      <p:sp>
        <p:nvSpPr>
          <p:cNvPr id="68" name="Rectangle 67"/>
          <p:cNvSpPr/>
          <p:nvPr/>
        </p:nvSpPr>
        <p:spPr>
          <a:xfrm>
            <a:off x="6096496" y="2427734"/>
            <a:ext cx="131688" cy="1440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228184" y="2571750"/>
            <a:ext cx="1380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>
                <a:solidFill>
                  <a:schemeClr val="tx1">
                    <a:lumMod val="75000"/>
                  </a:schemeClr>
                </a:solidFill>
              </a:rPr>
              <a:t>Americas (n=25)</a:t>
            </a:r>
            <a:endParaRPr lang="en-US" sz="1000" dirty="0"/>
          </a:p>
        </p:txBody>
      </p:sp>
      <p:sp>
        <p:nvSpPr>
          <p:cNvPr id="70" name="Rectangle 69"/>
          <p:cNvSpPr/>
          <p:nvPr/>
        </p:nvSpPr>
        <p:spPr>
          <a:xfrm>
            <a:off x="6096496" y="2645612"/>
            <a:ext cx="131688" cy="1440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228184" y="2820748"/>
            <a:ext cx="1380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>
                <a:solidFill>
                  <a:schemeClr val="tx1">
                    <a:lumMod val="75000"/>
                  </a:schemeClr>
                </a:solidFill>
              </a:rPr>
              <a:t>Pacific Islands (n=8)</a:t>
            </a:r>
            <a:endParaRPr lang="en-US" sz="1000" dirty="0"/>
          </a:p>
        </p:txBody>
      </p:sp>
      <p:sp>
        <p:nvSpPr>
          <p:cNvPr id="72" name="Rectangle 71"/>
          <p:cNvSpPr/>
          <p:nvPr/>
        </p:nvSpPr>
        <p:spPr>
          <a:xfrm>
            <a:off x="6096496" y="2881723"/>
            <a:ext cx="131688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64669" y="4307977"/>
            <a:ext cx="22559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B41A0F"/>
                </a:solidFill>
              </a:rPr>
              <a:t>&lt; </a:t>
            </a:r>
            <a:r>
              <a:rPr lang="en-US" sz="2200" dirty="0" smtClean="0">
                <a:solidFill>
                  <a:srgbClr val="B41A0F"/>
                </a:solidFill>
              </a:rPr>
              <a:t>0.001 </a:t>
            </a:r>
            <a:r>
              <a:rPr lang="en-US" sz="1400" dirty="0" smtClean="0">
                <a:solidFill>
                  <a:srgbClr val="B41A0F"/>
                </a:solidFill>
              </a:rPr>
              <a:t>% </a:t>
            </a:r>
            <a:r>
              <a:rPr lang="en-GB" sz="1400" dirty="0" smtClean="0">
                <a:solidFill>
                  <a:srgbClr val="B41A0F"/>
                </a:solidFill>
              </a:rPr>
              <a:t>sequenced</a:t>
            </a:r>
            <a:endParaRPr lang="en-US" sz="1400" dirty="0">
              <a:solidFill>
                <a:srgbClr val="B41A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10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ZiBRA goals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1800" y="1147285"/>
            <a:ext cx="5148312" cy="416353"/>
          </a:xfrm>
        </p:spPr>
        <p:txBody>
          <a:bodyPr/>
          <a:lstStyle/>
          <a:p>
            <a:pPr>
              <a:lnSpc>
                <a:spcPts val="1640"/>
              </a:lnSpc>
              <a:spcAft>
                <a:spcPts val="400"/>
              </a:spcAft>
            </a:pPr>
            <a:r>
              <a:rPr lang="en-US" b="0" dirty="0"/>
              <a:t>C</a:t>
            </a:r>
            <a:r>
              <a:rPr lang="en-US" b="0" dirty="0" smtClean="0"/>
              <a:t>overing a broad geographical region including historical samples, patients </a:t>
            </a:r>
            <a:r>
              <a:rPr lang="en-US" b="0" dirty="0"/>
              <a:t>with a range of clinical </a:t>
            </a:r>
            <a:r>
              <a:rPr lang="en-US" b="0" dirty="0" smtClean="0"/>
              <a:t>presentations and samples from </a:t>
            </a:r>
            <a:r>
              <a:rPr lang="en-US" b="0" i="1" dirty="0" smtClean="0"/>
              <a:t>Aedes </a:t>
            </a:r>
            <a:r>
              <a:rPr lang="en-US" b="0" dirty="0" smtClean="0"/>
              <a:t>mosquitoes.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Main objectives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167"/>
          <a:stretch/>
        </p:blipFill>
        <p:spPr>
          <a:xfrm>
            <a:off x="6375066" y="2982068"/>
            <a:ext cx="2229381" cy="163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129"/>
          <a:stretch/>
        </p:blipFill>
        <p:spPr>
          <a:xfrm>
            <a:off x="6372738" y="987574"/>
            <a:ext cx="2231710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23702" y="1886429"/>
            <a:ext cx="5660466" cy="1765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When, where and how did ZIKV become established in Brazil?</a:t>
            </a:r>
          </a:p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What are the patterns and drivers of local, regional and international spread?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Spatiotemporal predictions</a:t>
            </a:r>
          </a:p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What is the extent of virus genetic diversity? </a:t>
            </a:r>
            <a:r>
              <a:rPr lang="en-US" sz="1200" dirty="0" smtClean="0">
                <a:solidFill>
                  <a:srgbClr val="CB1C10"/>
                </a:solidFill>
              </a:rPr>
              <a:t>Vaccine and diagnostic design</a:t>
            </a:r>
          </a:p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Are there associations between changes in the virus genome and the likelihood of ZIKV complications such as microcephaly?</a:t>
            </a:r>
          </a:p>
          <a:p>
            <a:pPr marL="228600" indent="-228600">
              <a:lnSpc>
                <a:spcPts val="164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200" dirty="0" smtClean="0"/>
              <a:t>Is there a link between dengue pre-exposure and ZIKV caused microcephaly?</a:t>
            </a:r>
            <a:endParaRPr lang="en-US" sz="12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23702" y="3939902"/>
            <a:ext cx="5544616" cy="6779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spcAft>
                <a:spcPts val="450"/>
              </a:spcAft>
              <a:buSzPct val="100000"/>
              <a:buFontTx/>
              <a:buNone/>
              <a:defRPr sz="12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ts val="0"/>
              </a:spcBef>
              <a:spcAft>
                <a:spcPts val="450"/>
              </a:spcAft>
              <a:buSzPct val="100000"/>
              <a:buFontTx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ts val="0"/>
              </a:spcBef>
              <a:spcAft>
                <a:spcPts val="450"/>
              </a:spcAft>
              <a:buSzPct val="100000"/>
              <a:buFontTx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" indent="-200025" algn="l" defTabSz="342900" rtl="0" eaLnBrk="1" latinLnBrk="0" hangingPunct="1">
              <a:spcBef>
                <a:spcPts val="0"/>
              </a:spcBef>
              <a:spcAft>
                <a:spcPts val="450"/>
              </a:spcAft>
              <a:buSzPct val="100000"/>
              <a:buFontTx/>
              <a:buBlip>
                <a:blip r:embed="rId4"/>
              </a:buBlip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7194" indent="-207169" algn="l" defTabSz="342900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40"/>
              </a:lnSpc>
              <a:spcAft>
                <a:spcPts val="400"/>
              </a:spcAft>
            </a:pPr>
            <a:r>
              <a:rPr lang="en-US" b="0" dirty="0" smtClean="0">
                <a:solidFill>
                  <a:schemeClr val="accent6">
                    <a:lumMod val="75000"/>
                  </a:schemeClr>
                </a:solidFill>
              </a:rPr>
              <a:t>Surveillance 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</a:rPr>
              <a:t>framework 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for tracking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accent6">
                    <a:lumMod val="75000"/>
                  </a:schemeClr>
                </a:solidFill>
              </a:rPr>
              <a:t>future spread </a:t>
            </a:r>
            <a:r>
              <a:rPr lang="en-US" b="0" dirty="0">
                <a:solidFill>
                  <a:srgbClr val="232A30"/>
                </a:solidFill>
              </a:rPr>
              <a:t>into other geographic </a:t>
            </a:r>
            <a:r>
              <a:rPr lang="en-US" b="0" dirty="0" smtClean="0">
                <a:solidFill>
                  <a:srgbClr val="232A30"/>
                </a:solidFill>
              </a:rPr>
              <a:t>regions.</a:t>
            </a:r>
          </a:p>
          <a:p>
            <a:pPr>
              <a:lnSpc>
                <a:spcPts val="1640"/>
              </a:lnSpc>
              <a:spcAft>
                <a:spcPts val="400"/>
              </a:spcAft>
            </a:pPr>
            <a:r>
              <a:rPr lang="en-US" b="0" dirty="0">
                <a:solidFill>
                  <a:srgbClr val="232A30"/>
                </a:solidFill>
              </a:rPr>
              <a:t>A</a:t>
            </a:r>
            <a:r>
              <a:rPr lang="en-US" b="0" dirty="0" smtClean="0">
                <a:solidFill>
                  <a:srgbClr val="232A30"/>
                </a:solidFill>
              </a:rPr>
              <a:t> </a:t>
            </a:r>
            <a:r>
              <a:rPr lang="en-US" b="0" dirty="0">
                <a:solidFill>
                  <a:srgbClr val="232A30"/>
                </a:solidFill>
              </a:rPr>
              <a:t>beacon for 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</a:rPr>
              <a:t>open science </a:t>
            </a:r>
            <a:r>
              <a:rPr lang="en-US" b="0" dirty="0">
                <a:solidFill>
                  <a:srgbClr val="232A30"/>
                </a:solidFill>
              </a:rPr>
              <a:t>during a public health </a:t>
            </a:r>
            <a:r>
              <a:rPr lang="en-US" b="0" dirty="0" smtClean="0">
                <a:solidFill>
                  <a:srgbClr val="232A30"/>
                </a:solidFill>
              </a:rPr>
              <a:t>emergency - data </a:t>
            </a:r>
            <a:r>
              <a:rPr lang="en-US" b="0" dirty="0">
                <a:solidFill>
                  <a:srgbClr val="232A30"/>
                </a:solidFill>
              </a:rPr>
              <a:t>will be subject to open release </a:t>
            </a:r>
            <a:r>
              <a:rPr lang="en-US" b="0" dirty="0" smtClean="0">
                <a:solidFill>
                  <a:srgbClr val="232A30"/>
                </a:solidFill>
              </a:rPr>
              <a:t>in </a:t>
            </a:r>
            <a:r>
              <a:rPr lang="en-US" b="0" dirty="0" err="1" smtClean="0">
                <a:solidFill>
                  <a:srgbClr val="232A30"/>
                </a:solidFill>
              </a:rPr>
              <a:t>Virological.org</a:t>
            </a:r>
            <a:r>
              <a:rPr lang="en-US" b="0" dirty="0" smtClean="0">
                <a:solidFill>
                  <a:srgbClr val="232A30"/>
                </a:solidFill>
              </a:rPr>
              <a:t> as </a:t>
            </a:r>
            <a:r>
              <a:rPr lang="en-US" b="0" dirty="0">
                <a:solidFill>
                  <a:srgbClr val="232A30"/>
                </a:solidFill>
              </a:rPr>
              <a:t>it is generated.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75066" y="4218642"/>
            <a:ext cx="2213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i="1" dirty="0" smtClean="0">
                <a:solidFill>
                  <a:schemeClr val="bg1"/>
                </a:solidFill>
              </a:rPr>
              <a:t>Aedes aegypti</a:t>
            </a:r>
          </a:p>
          <a:p>
            <a:pPr algn="r"/>
            <a:r>
              <a:rPr lang="en-US" sz="900" dirty="0" smtClean="0">
                <a:solidFill>
                  <a:schemeClr val="bg1"/>
                </a:solidFill>
              </a:rPr>
              <a:t>Mosquito (by David </a:t>
            </a:r>
            <a:r>
              <a:rPr lang="en-US" sz="900" dirty="0" err="1">
                <a:solidFill>
                  <a:schemeClr val="bg1"/>
                </a:solidFill>
              </a:rPr>
              <a:t>Scharf</a:t>
            </a:r>
            <a:r>
              <a:rPr lang="en-US" sz="9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72200" y="2346434"/>
            <a:ext cx="2213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 smtClean="0">
                <a:solidFill>
                  <a:schemeClr val="bg1"/>
                </a:solidFill>
              </a:rPr>
              <a:t>Mother with microcephaly</a:t>
            </a:r>
          </a:p>
          <a:p>
            <a:pPr algn="r"/>
            <a:r>
              <a:rPr lang="en-US" sz="900" dirty="0" smtClean="0">
                <a:solidFill>
                  <a:schemeClr val="bg1"/>
                </a:solidFill>
              </a:rPr>
              <a:t>Newborn (by Felipe Dana)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2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sequencing using </a:t>
            </a:r>
            <a:r>
              <a:rPr lang="en-US" dirty="0" err="1" smtClean="0"/>
              <a:t>MinION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1800" y="1194198"/>
            <a:ext cx="8280400" cy="184666"/>
          </a:xfrm>
        </p:spPr>
        <p:txBody>
          <a:bodyPr/>
          <a:lstStyle/>
          <a:p>
            <a:r>
              <a:rPr lang="en-US" dirty="0" smtClean="0"/>
              <a:t>Building upon experience in virus outbreak sequencing in Guinea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Tailored approach to amplify ZIKV, DENV, CHIKV and YFV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90941"/>
            <a:ext cx="2448272" cy="1799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081" y="2283718"/>
            <a:ext cx="2859718" cy="21234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3909" y="1491630"/>
            <a:ext cx="4356123" cy="485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sz="1200" dirty="0" smtClean="0"/>
              <a:t>Josh Quick, Nick </a:t>
            </a:r>
            <a:r>
              <a:rPr lang="en-US" sz="1200" dirty="0" err="1" smtClean="0"/>
              <a:t>Loman</a:t>
            </a:r>
            <a:r>
              <a:rPr lang="en-US" sz="1200" dirty="0" smtClean="0"/>
              <a:t> et al., </a:t>
            </a:r>
            <a:r>
              <a:rPr lang="en-US" sz="1200" i="1" dirty="0" smtClean="0"/>
              <a:t>Real-time portable sequencing for Ebola surveillance</a:t>
            </a:r>
            <a:r>
              <a:rPr lang="en-US" sz="1200" dirty="0" smtClean="0"/>
              <a:t>, 2016 Nature 530:228-232.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67494"/>
            <a:ext cx="2238327" cy="45280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75856" y="2283718"/>
            <a:ext cx="288032" cy="3600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8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42292" y="3219822"/>
            <a:ext cx="9486292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egypti_map.jpg"/>
          <p:cNvPicPr>
            <a:picLocks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3" t="45301" r="54429" b="16710"/>
          <a:stretch/>
        </p:blipFill>
        <p:spPr>
          <a:xfrm>
            <a:off x="-972616" y="51470"/>
            <a:ext cx="6755692" cy="5328592"/>
          </a:xfrm>
          <a:prstGeom prst="rect">
            <a:avLst/>
          </a:prstGeom>
        </p:spPr>
      </p:pic>
      <p:pic>
        <p:nvPicPr>
          <p:cNvPr id="3" name="Picture 2" descr="figureMapBrazil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9582"/>
            <a:ext cx="4019933" cy="3598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ZiBRA project – a sequencing road trip through incidence hotspots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135254" y="1491630"/>
            <a:ext cx="0" cy="216024"/>
          </a:xfrm>
          <a:prstGeom prst="line">
            <a:avLst/>
          </a:prstGeom>
          <a:ln w="12700" cmpd="sng">
            <a:solidFill>
              <a:srgbClr val="455560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10508" y="771550"/>
            <a:ext cx="11106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E2AF0C"/>
                </a:solidFill>
              </a:rPr>
              <a:t>Instituto Evandro Chagas </a:t>
            </a:r>
          </a:p>
          <a:p>
            <a:r>
              <a:rPr lang="en-US" sz="1100" b="1" dirty="0" smtClean="0"/>
              <a:t>D1</a:t>
            </a:r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100" dirty="0" err="1" smtClean="0"/>
              <a:t>Belém</a:t>
            </a:r>
            <a:r>
              <a:rPr lang="en-US" sz="1100" dirty="0" smtClean="0"/>
              <a:t>*</a:t>
            </a:r>
            <a:endParaRPr lang="en-US" sz="11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067944" y="3076967"/>
            <a:ext cx="12423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 smtClean="0">
                <a:solidFill>
                  <a:srgbClr val="E2AF0C"/>
                </a:solidFill>
              </a:rPr>
              <a:t>FioCruz</a:t>
            </a:r>
            <a:r>
              <a:rPr lang="en-US" sz="1100" b="1" dirty="0" smtClean="0">
                <a:solidFill>
                  <a:srgbClr val="E2AF0C"/>
                </a:solidFill>
              </a:rPr>
              <a:t> Bahia </a:t>
            </a:r>
            <a:r>
              <a:rPr lang="en-US" sz="1100" dirty="0" smtClean="0"/>
              <a:t>Salvador* </a:t>
            </a:r>
            <a:r>
              <a:rPr lang="en-US" sz="1100" b="1" dirty="0"/>
              <a:t>D</a:t>
            </a:r>
            <a:r>
              <a:rPr lang="en-US" sz="1100" b="1" dirty="0" smtClean="0"/>
              <a:t>18</a:t>
            </a:r>
            <a:endParaRPr lang="en-US" sz="1100" b="1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923928" y="3004959"/>
            <a:ext cx="198483" cy="0"/>
          </a:xfrm>
          <a:prstGeom prst="line">
            <a:avLst/>
          </a:prstGeom>
          <a:ln w="12700" cmpd="sng">
            <a:solidFill>
              <a:srgbClr val="455560"/>
            </a:solidFill>
            <a:headEnd type="none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91846" y="3579862"/>
            <a:ext cx="176027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75000"/>
                  </a:schemeClr>
                </a:solidFill>
              </a:rPr>
              <a:t>University of São Paulo</a:t>
            </a:r>
          </a:p>
          <a:p>
            <a:r>
              <a:rPr lang="en-US" sz="1100" dirty="0" smtClean="0"/>
              <a:t>São Paulo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Fixed laboratory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131841" y="3723878"/>
            <a:ext cx="720079" cy="0"/>
          </a:xfrm>
          <a:prstGeom prst="line">
            <a:avLst/>
          </a:prstGeom>
          <a:ln w="12700" cmpd="sng">
            <a:solidFill>
              <a:srgbClr val="455560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135254" y="4455124"/>
            <a:ext cx="15773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*fixed laboratories </a:t>
            </a:r>
            <a:r>
              <a:rPr lang="en-US" sz="1100" dirty="0"/>
              <a:t>after </a:t>
            </a:r>
            <a:r>
              <a:rPr lang="en-US" sz="1100" dirty="0" smtClean="0"/>
              <a:t>mid June 2016</a:t>
            </a:r>
            <a:endParaRPr lang="en-US" sz="1100" dirty="0"/>
          </a:p>
        </p:txBody>
      </p:sp>
      <p:pic>
        <p:nvPicPr>
          <p:cNvPr id="20" name="Picture 19" descr="LogoDraft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3"/>
          <a:stretch/>
        </p:blipFill>
        <p:spPr>
          <a:xfrm>
            <a:off x="3798375" y="1059582"/>
            <a:ext cx="648072" cy="677476"/>
          </a:xfrm>
          <a:prstGeom prst="rect">
            <a:avLst/>
          </a:prstGeom>
        </p:spPr>
      </p:pic>
      <p:sp>
        <p:nvSpPr>
          <p:cNvPr id="17" name="Text Placeholder 11"/>
          <p:cNvSpPr txBox="1">
            <a:spLocks/>
          </p:cNvSpPr>
          <p:nvPr/>
        </p:nvSpPr>
        <p:spPr>
          <a:xfrm>
            <a:off x="6084168" y="843558"/>
            <a:ext cx="2736304" cy="383559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415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10430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tag Sans Light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" dirty="0" smtClean="0">
                <a:solidFill>
                  <a:srgbClr val="E2AF0C"/>
                </a:solidFill>
              </a:rPr>
              <a:t>Key stops in LACENs</a:t>
            </a:r>
            <a:endParaRPr lang="en-US" sz="1150" dirty="0">
              <a:solidFill>
                <a:srgbClr val="E2AF0C"/>
              </a:solidFill>
            </a:endParaRP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 smtClean="0"/>
              <a:t> Joint coordination efforts with Brazilian Ministry of Health (epidemiological data) </a:t>
            </a: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/>
              <a:t> </a:t>
            </a:r>
            <a:r>
              <a:rPr lang="en-GB" sz="1050" dirty="0" smtClean="0"/>
              <a:t>Sequencing 750 FG human samples:</a:t>
            </a:r>
          </a:p>
          <a:p>
            <a:pPr marL="349250" lvl="4" indent="-171450" defTabSz="342900">
              <a:buSzPct val="100000"/>
              <a:buFontTx/>
              <a:buChar char="-"/>
            </a:pPr>
            <a:r>
              <a:rPr lang="en-GB" sz="1050" dirty="0" smtClean="0"/>
              <a:t>RT-PCR ZIKV+</a:t>
            </a:r>
          </a:p>
          <a:p>
            <a:pPr marL="349250" lvl="4" indent="-171450" defTabSz="342900">
              <a:buSzPct val="100000"/>
              <a:buFontTx/>
              <a:buChar char="-"/>
            </a:pPr>
            <a:r>
              <a:rPr lang="en-GB" sz="1050" dirty="0" smtClean="0"/>
              <a:t>RT-PCR Dengue+</a:t>
            </a:r>
          </a:p>
          <a:p>
            <a:pPr marL="349250" lvl="4" indent="-171450" defTabSz="342900">
              <a:buSzPct val="100000"/>
              <a:buFontTx/>
              <a:buChar char="-"/>
            </a:pPr>
            <a:r>
              <a:rPr lang="en-GB" sz="1050" dirty="0" smtClean="0"/>
              <a:t>RT-PCR Chikungunya +</a:t>
            </a: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/>
              <a:t> </a:t>
            </a:r>
            <a:r>
              <a:rPr lang="en-GB" sz="1050" dirty="0" smtClean="0"/>
              <a:t>Team of entomologists from IEC to collect mosquito populations</a:t>
            </a:r>
          </a:p>
          <a:p>
            <a:pPr marL="0" lvl="3" indent="0" defTabSz="342900">
              <a:buSzPct val="100000"/>
              <a:buNone/>
            </a:pPr>
            <a:endParaRPr lang="en-GB" sz="300" dirty="0" smtClean="0"/>
          </a:p>
          <a:p>
            <a:r>
              <a:rPr lang="en-US" sz="1150" dirty="0" smtClean="0">
                <a:solidFill>
                  <a:srgbClr val="E2AF0C"/>
                </a:solidFill>
              </a:rPr>
              <a:t>Materials that arrived to Brazil</a:t>
            </a:r>
            <a:endParaRPr lang="en-US" sz="1150" dirty="0">
              <a:solidFill>
                <a:srgbClr val="E2AF0C"/>
              </a:solidFill>
            </a:endParaRP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 smtClean="0"/>
              <a:t> Qiagen </a:t>
            </a:r>
            <a:r>
              <a:rPr lang="en-GB" sz="1050" dirty="0" err="1" smtClean="0"/>
              <a:t>QiaCube</a:t>
            </a:r>
            <a:r>
              <a:rPr lang="en-GB" sz="1050" dirty="0" smtClean="0"/>
              <a:t> RNA Extractor</a:t>
            </a: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GB" sz="1050" dirty="0" smtClean="0"/>
              <a:t> 4 </a:t>
            </a:r>
            <a:r>
              <a:rPr lang="en-US" sz="1050" dirty="0" smtClean="0"/>
              <a:t>Oxford </a:t>
            </a:r>
            <a:r>
              <a:rPr lang="en-US" sz="1050" dirty="0" err="1"/>
              <a:t>Nanopore</a:t>
            </a:r>
            <a:r>
              <a:rPr lang="en-US" sz="1050" dirty="0"/>
              <a:t> </a:t>
            </a:r>
            <a:r>
              <a:rPr lang="en-US" sz="1050" dirty="0" err="1"/>
              <a:t>MinION</a:t>
            </a:r>
            <a:r>
              <a:rPr lang="en-US" sz="1050" dirty="0"/>
              <a:t> </a:t>
            </a:r>
            <a:r>
              <a:rPr lang="en-US" sz="1050" dirty="0" smtClean="0"/>
              <a:t>Mk1b</a:t>
            </a:r>
            <a:endParaRPr lang="en-US" sz="1050" dirty="0"/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US" sz="1050" dirty="0" smtClean="0"/>
              <a:t> 96 Oxford </a:t>
            </a:r>
            <a:r>
              <a:rPr lang="en-US" sz="1050" dirty="0" err="1"/>
              <a:t>Nanopore</a:t>
            </a:r>
            <a:r>
              <a:rPr lang="en-US" sz="1050" dirty="0"/>
              <a:t> </a:t>
            </a:r>
            <a:r>
              <a:rPr lang="en-US" sz="1050" dirty="0" smtClean="0"/>
              <a:t>R9 </a:t>
            </a:r>
            <a:r>
              <a:rPr lang="en-US" sz="1050" dirty="0" err="1" smtClean="0"/>
              <a:t>Flowcells</a:t>
            </a:r>
            <a:endParaRPr lang="en-US" sz="1050" dirty="0" smtClean="0"/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US" sz="1050" dirty="0" smtClean="0"/>
              <a:t> 17 </a:t>
            </a:r>
            <a:r>
              <a:rPr lang="en-US" sz="1050" dirty="0"/>
              <a:t>Oxford </a:t>
            </a:r>
            <a:r>
              <a:rPr lang="en-US" sz="1050" dirty="0" err="1"/>
              <a:t>Nanopore</a:t>
            </a:r>
            <a:r>
              <a:rPr lang="en-US" sz="1050" dirty="0"/>
              <a:t> NSQ-</a:t>
            </a:r>
            <a:r>
              <a:rPr lang="en-US" sz="1050" dirty="0" smtClean="0"/>
              <a:t>MAP007</a:t>
            </a:r>
          </a:p>
          <a:p>
            <a:pPr marL="133350" lvl="3" indent="-133350" defTabSz="342900">
              <a:buSzPct val="100000"/>
              <a:buBlip>
                <a:blip r:embed="rId6"/>
              </a:buBlip>
            </a:pPr>
            <a:r>
              <a:rPr lang="en-US" sz="1050" dirty="0" smtClean="0"/>
              <a:t> 7 </a:t>
            </a:r>
            <a:r>
              <a:rPr lang="en-US" sz="1050" dirty="0"/>
              <a:t>Oxford </a:t>
            </a:r>
            <a:r>
              <a:rPr lang="en-US" sz="1050" dirty="0" err="1"/>
              <a:t>Nanopore</a:t>
            </a:r>
            <a:r>
              <a:rPr lang="en-US" sz="1050" dirty="0"/>
              <a:t> Barcode kits	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1894" y="4419277"/>
            <a:ext cx="18001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Adapted from</a:t>
            </a:r>
          </a:p>
          <a:p>
            <a:r>
              <a:rPr lang="en-GB" sz="1100" dirty="0" smtClean="0"/>
              <a:t>Kraemer et al. </a:t>
            </a:r>
            <a:r>
              <a:rPr lang="en-GB" sz="1100" dirty="0" err="1" smtClean="0"/>
              <a:t>eLife</a:t>
            </a:r>
            <a:r>
              <a:rPr lang="en-GB" sz="1100" dirty="0" smtClean="0"/>
              <a:t> 2015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0791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68486E-6 C 0.00764 0.00278 0.01337 0.01265 0.02083 0.01789 C 0.02535 0.02436 0.03055 0.02714 0.03594 0.02991 C 0.0401 0.03577 0.04583 0.03793 0.05069 0.04163 C 0.05677 0.05088 0.05399 0.04842 0.05868 0.0515 C 0.06528 0.06106 0.0566 0.04934 0.0658 0.05797 C 0.0691 0.06075 0.07239 0.06476 0.07621 0.06784 C 0.08229 0.07648 0.08437 0.09806 0.08958 0.10978 C 0.09062 0.11841 0.09219 0.12921 0.09566 0.13414 C 0.0967 0.14154 0.09826 0.14832 0.09913 0.15603 C 0.09826 0.19458 0.10364 0.16867 0.09861 0.20136 C 0.09722 0.214 0.09236 0.2248 0.09045 0.23189 C 0.08871 0.23682 0.09288 0.22541 0.08871 0.23158 C 0.08455 0.23775 0.06996 0.2618 0.0651 0.26951 " pathEditMode="relative" rAng="0" ptsTypes="fffffffffffaaf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3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42292" y="3219822"/>
            <a:ext cx="9486292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 descr="aegypti_map.jpg"/>
          <p:cNvPicPr>
            <a:picLocks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3" t="45301" r="54429" b="16710"/>
          <a:stretch/>
        </p:blipFill>
        <p:spPr>
          <a:xfrm>
            <a:off x="-972616" y="51470"/>
            <a:ext cx="6755692" cy="5328592"/>
          </a:xfrm>
          <a:prstGeom prst="rect">
            <a:avLst/>
          </a:prstGeom>
        </p:spPr>
      </p:pic>
      <p:pic>
        <p:nvPicPr>
          <p:cNvPr id="21" name="Picture 20" descr="subTree_57FG_25May2016editedAsianCDSedfinal_gtr_strict_bsp.mc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7494"/>
            <a:ext cx="4611216" cy="4446530"/>
          </a:xfrm>
          <a:prstGeom prst="rect">
            <a:avLst/>
          </a:prstGeom>
        </p:spPr>
      </p:pic>
      <p:pic>
        <p:nvPicPr>
          <p:cNvPr id="3" name="Picture 2" descr="figureMapBrazil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8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9582"/>
            <a:ext cx="4019933" cy="3598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586993" y="2499742"/>
            <a:ext cx="2577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Dated phylogeny with Sample58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collected in Ribeirao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Preto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Sao Paulo</a:t>
            </a:r>
          </a:p>
        </p:txBody>
      </p:sp>
      <p:sp>
        <p:nvSpPr>
          <p:cNvPr id="7" name="Rectangle 6"/>
          <p:cNvSpPr/>
          <p:nvPr/>
        </p:nvSpPr>
        <p:spPr>
          <a:xfrm>
            <a:off x="5220072" y="915566"/>
            <a:ext cx="1159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Multiplex PCR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1024"/>
          <a:stretch/>
        </p:blipFill>
        <p:spPr>
          <a:xfrm>
            <a:off x="4597696" y="1360557"/>
            <a:ext cx="2370759" cy="1283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Oval 11"/>
          <p:cNvSpPr/>
          <p:nvPr/>
        </p:nvSpPr>
        <p:spPr>
          <a:xfrm>
            <a:off x="3059832" y="3579862"/>
            <a:ext cx="144016" cy="144016"/>
          </a:xfrm>
          <a:prstGeom prst="ellipse">
            <a:avLst/>
          </a:prstGeom>
          <a:solidFill>
            <a:srgbClr val="000000"/>
          </a:solidFill>
          <a:ln w="1905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27984" y="3003798"/>
            <a:ext cx="280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Sample58 seems to be the ancestor of clade C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Naccache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et al. 2016)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ZiBRA project – a sequencing road trip through incidence hotspots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5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C theme template">
  <a:themeElements>
    <a:clrScheme name="NakedIdeas">
      <a:dk1>
        <a:srgbClr val="455560"/>
      </a:dk1>
      <a:lt1>
        <a:srgbClr val="FFFFFF"/>
      </a:lt1>
      <a:dk2>
        <a:srgbClr val="F5CC49"/>
      </a:dk2>
      <a:lt2>
        <a:srgbClr val="54B8B1"/>
      </a:lt2>
      <a:accent1>
        <a:srgbClr val="455560"/>
      </a:accent1>
      <a:accent2>
        <a:srgbClr val="0084A9"/>
      </a:accent2>
      <a:accent3>
        <a:srgbClr val="90C6E7"/>
      </a:accent3>
      <a:accent4>
        <a:srgbClr val="7A7A7A"/>
      </a:accent4>
      <a:accent5>
        <a:srgbClr val="A53F97"/>
      </a:accent5>
      <a:accent6>
        <a:srgbClr val="EF4135"/>
      </a:accent6>
      <a:hlink>
        <a:srgbClr val="F57E20"/>
      </a:hlink>
      <a:folHlink>
        <a:srgbClr val="EDE79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AK100001_LC Template_Grey_16_9.potx" id="{D2463B6E-00B0-49A9-94DA-B458092D9446}" vid="{4E69CBAA-8D58-4EA5-BC47-2CD125A736BA}"/>
    </a:ext>
  </a:extLst>
</a:theme>
</file>

<file path=ppt/theme/theme2.xml><?xml version="1.0" encoding="utf-8"?>
<a:theme xmlns:a="http://schemas.openxmlformats.org/drawingml/2006/main" name="LC no theme template">
  <a:themeElements>
    <a:clrScheme name="NakedIdeas">
      <a:dk1>
        <a:srgbClr val="455560"/>
      </a:dk1>
      <a:lt1>
        <a:srgbClr val="FFFFFF"/>
      </a:lt1>
      <a:dk2>
        <a:srgbClr val="F5CC49"/>
      </a:dk2>
      <a:lt2>
        <a:srgbClr val="54B8B1"/>
      </a:lt2>
      <a:accent1>
        <a:srgbClr val="455560"/>
      </a:accent1>
      <a:accent2>
        <a:srgbClr val="0084A9"/>
      </a:accent2>
      <a:accent3>
        <a:srgbClr val="90C6E7"/>
      </a:accent3>
      <a:accent4>
        <a:srgbClr val="7A7A7A"/>
      </a:accent4>
      <a:accent5>
        <a:srgbClr val="A53F97"/>
      </a:accent5>
      <a:accent6>
        <a:srgbClr val="EF4135"/>
      </a:accent6>
      <a:hlink>
        <a:srgbClr val="F57E20"/>
      </a:hlink>
      <a:folHlink>
        <a:srgbClr val="EDE79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AK100001_LC Template_Grey_16_9.potx" id="{D2463B6E-00B0-49A9-94DA-B458092D9446}" vid="{F2A21CD8-6F58-4F95-B4A5-61A79D87D0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akedIdeas">
    <a:dk1>
      <a:srgbClr val="455560"/>
    </a:dk1>
    <a:lt1>
      <a:srgbClr val="FFFFFF"/>
    </a:lt1>
    <a:dk2>
      <a:srgbClr val="F5CC49"/>
    </a:dk2>
    <a:lt2>
      <a:srgbClr val="54B8B1"/>
    </a:lt2>
    <a:accent1>
      <a:srgbClr val="455560"/>
    </a:accent1>
    <a:accent2>
      <a:srgbClr val="0084A9"/>
    </a:accent2>
    <a:accent3>
      <a:srgbClr val="90C6E7"/>
    </a:accent3>
    <a:accent4>
      <a:srgbClr val="7A7A7A"/>
    </a:accent4>
    <a:accent5>
      <a:srgbClr val="A53F97"/>
    </a:accent5>
    <a:accent6>
      <a:srgbClr val="EF4135"/>
    </a:accent6>
    <a:hlink>
      <a:srgbClr val="F57E20"/>
    </a:hlink>
    <a:folHlink>
      <a:srgbClr val="EDE797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NAK100001_LC Template_Grey_16_9</Template>
  <TotalTime>3568</TotalTime>
  <Words>1112</Words>
  <Application>Microsoft Macintosh PowerPoint</Application>
  <PresentationFormat>On-screen Show (16:9)</PresentationFormat>
  <Paragraphs>151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LC theme template</vt:lpstr>
      <vt:lpstr>LC no theme template</vt:lpstr>
      <vt:lpstr>ZiBRA project: real-time sequencing of Zika virus in Brazil</vt:lpstr>
      <vt:lpstr>Zika virus in the Americas</vt:lpstr>
      <vt:lpstr>Single introduction of Zika virus in the Americas</vt:lpstr>
      <vt:lpstr>Zika virus and microcephaly incidence in Brazil</vt:lpstr>
      <vt:lpstr>Zika virus genomic surveillance data is remarkably scarce</vt:lpstr>
      <vt:lpstr>Introducing ZiBRA goals</vt:lpstr>
      <vt:lpstr>Real-time sequencing using MinION</vt:lpstr>
      <vt:lpstr>ZiBRA project – a sequencing road trip through incidence hotspots</vt:lpstr>
      <vt:lpstr>ZiBRA project – a sequencing road trip through incidence hotspots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title</dc:title>
  <dc:creator>Claire McDonnell</dc:creator>
  <cp:lastModifiedBy>Nick Loman</cp:lastModifiedBy>
  <cp:revision>123</cp:revision>
  <cp:lastPrinted>2015-09-17T10:01:22Z</cp:lastPrinted>
  <dcterms:created xsi:type="dcterms:W3CDTF">2016-03-08T12:11:03Z</dcterms:created>
  <dcterms:modified xsi:type="dcterms:W3CDTF">2016-05-26T15:27:25Z</dcterms:modified>
</cp:coreProperties>
</file>